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64" r:id="rId2"/>
    <p:sldId id="257" r:id="rId3"/>
    <p:sldId id="267" r:id="rId4"/>
    <p:sldId id="310" r:id="rId5"/>
    <p:sldId id="280" r:id="rId6"/>
    <p:sldId id="263" r:id="rId7"/>
    <p:sldId id="309" r:id="rId8"/>
    <p:sldId id="270" r:id="rId9"/>
    <p:sldId id="261" r:id="rId10"/>
    <p:sldId id="285" r:id="rId11"/>
    <p:sldId id="259" r:id="rId12"/>
    <p:sldId id="286" r:id="rId13"/>
    <p:sldId id="262" r:id="rId14"/>
    <p:sldId id="295" r:id="rId15"/>
    <p:sldId id="275" r:id="rId16"/>
    <p:sldId id="296" r:id="rId17"/>
    <p:sldId id="297" r:id="rId18"/>
    <p:sldId id="273" r:id="rId19"/>
    <p:sldId id="281" r:id="rId20"/>
    <p:sldId id="265" r:id="rId21"/>
    <p:sldId id="279" r:id="rId22"/>
    <p:sldId id="266" r:id="rId23"/>
    <p:sldId id="294" r:id="rId24"/>
    <p:sldId id="303" r:id="rId25"/>
    <p:sldId id="291" r:id="rId26"/>
    <p:sldId id="298" r:id="rId27"/>
    <p:sldId id="304" r:id="rId28"/>
    <p:sldId id="299" r:id="rId29"/>
    <p:sldId id="305" r:id="rId30"/>
    <p:sldId id="306" r:id="rId31"/>
    <p:sldId id="300" r:id="rId32"/>
    <p:sldId id="307" r:id="rId33"/>
    <p:sldId id="301" r:id="rId34"/>
    <p:sldId id="308" r:id="rId35"/>
    <p:sldId id="302" r:id="rId36"/>
    <p:sldId id="274" r:id="rId37"/>
    <p:sldId id="26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8A02"/>
    <a:srgbClr val="CC0000"/>
    <a:srgbClr val="CC6600"/>
    <a:srgbClr val="66006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4A5BF-5E82-45EC-8251-8F2315A67D4E}" v="2503" dt="2020-07-03T14:14:19.039"/>
    <p1510:client id="{7A23BCAF-77AE-4640-8EAD-F9ADF8EF9DE8}" v="144" dt="2020-07-03T12:23:56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4"/>
  </p:normalViewPr>
  <p:slideViewPr>
    <p:cSldViewPr snapToGrid="0">
      <p:cViewPr varScale="1">
        <p:scale>
          <a:sx n="99" d="100"/>
          <a:sy n="99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DIAS ALVES DE AZEVEDO ." userId="32d45880-1afd-4e4e-87a4-cca9bfaf6103" providerId="ADAL" clId="{33A347BD-73EC-443C-A589-189FBC90872A}"/>
    <pc:docChg chg="undo custSel modSld">
      <pc:chgData name="FELIPE DIAS ALVES DE AZEVEDO ." userId="32d45880-1afd-4e4e-87a4-cca9bfaf6103" providerId="ADAL" clId="{33A347BD-73EC-443C-A589-189FBC90872A}" dt="2020-05-05T22:10:46.173" v="52" actId="1076"/>
      <pc:docMkLst>
        <pc:docMk/>
      </pc:docMkLst>
      <pc:sldChg chg="modAnim">
        <pc:chgData name="FELIPE DIAS ALVES DE AZEVEDO ." userId="32d45880-1afd-4e4e-87a4-cca9bfaf6103" providerId="ADAL" clId="{33A347BD-73EC-443C-A589-189FBC90872A}" dt="2020-05-01T20:31:13.026" v="0"/>
        <pc:sldMkLst>
          <pc:docMk/>
          <pc:sldMk cId="3700000557" sldId="262"/>
        </pc:sldMkLst>
      </pc:sldChg>
      <pc:sldChg chg="modSp mod">
        <pc:chgData name="FELIPE DIAS ALVES DE AZEVEDO ." userId="32d45880-1afd-4e4e-87a4-cca9bfaf6103" providerId="ADAL" clId="{33A347BD-73EC-443C-A589-189FBC90872A}" dt="2020-05-04T21:23:12.213" v="7" actId="20577"/>
        <pc:sldMkLst>
          <pc:docMk/>
          <pc:sldMk cId="1703976601" sldId="264"/>
        </pc:sldMkLst>
        <pc:spChg chg="mod">
          <ac:chgData name="FELIPE DIAS ALVES DE AZEVEDO ." userId="32d45880-1afd-4e4e-87a4-cca9bfaf6103" providerId="ADAL" clId="{33A347BD-73EC-443C-A589-189FBC90872A}" dt="2020-05-04T21:23:12.213" v="7" actId="20577"/>
          <ac:spMkLst>
            <pc:docMk/>
            <pc:sldMk cId="1703976601" sldId="264"/>
            <ac:spMk id="8" creationId="{9EC1473D-B84B-EA4B-A676-ABD412BF214A}"/>
          </ac:spMkLst>
        </pc:spChg>
      </pc:sldChg>
      <pc:sldChg chg="modNotesTx">
        <pc:chgData name="FELIPE DIAS ALVES DE AZEVEDO ." userId="32d45880-1afd-4e4e-87a4-cca9bfaf6103" providerId="ADAL" clId="{33A347BD-73EC-443C-A589-189FBC90872A}" dt="2020-05-04T21:33:50.954" v="16" actId="20577"/>
        <pc:sldMkLst>
          <pc:docMk/>
          <pc:sldMk cId="1411868108" sldId="266"/>
        </pc:sldMkLst>
      </pc:sldChg>
      <pc:sldChg chg="mod modShow">
        <pc:chgData name="FELIPE DIAS ALVES DE AZEVEDO ." userId="32d45880-1afd-4e4e-87a4-cca9bfaf6103" providerId="ADAL" clId="{33A347BD-73EC-443C-A589-189FBC90872A}" dt="2020-05-04T21:32:03.578" v="10" actId="729"/>
        <pc:sldMkLst>
          <pc:docMk/>
          <pc:sldMk cId="3483413237" sldId="272"/>
        </pc:sldMkLst>
      </pc:sldChg>
      <pc:sldChg chg="addSp delSp modSp mod delAnim">
        <pc:chgData name="FELIPE DIAS ALVES DE AZEVEDO ." userId="32d45880-1afd-4e4e-87a4-cca9bfaf6103" providerId="ADAL" clId="{33A347BD-73EC-443C-A589-189FBC90872A}" dt="2020-05-05T22:10:46.173" v="52" actId="1076"/>
        <pc:sldMkLst>
          <pc:docMk/>
          <pc:sldMk cId="2360931004" sldId="277"/>
        </pc:sldMkLst>
        <pc:spChg chg="del">
          <ac:chgData name="FELIPE DIAS ALVES DE AZEVEDO ." userId="32d45880-1afd-4e4e-87a4-cca9bfaf6103" providerId="ADAL" clId="{33A347BD-73EC-443C-A589-189FBC90872A}" dt="2020-05-05T22:08:33.363" v="20" actId="478"/>
          <ac:spMkLst>
            <pc:docMk/>
            <pc:sldMk cId="2360931004" sldId="277"/>
            <ac:spMk id="3" creationId="{94393FC1-E165-DD42-B2A2-17A30F83836F}"/>
          </ac:spMkLst>
        </pc:spChg>
        <pc:spChg chg="mod">
          <ac:chgData name="FELIPE DIAS ALVES DE AZEVEDO ." userId="32d45880-1afd-4e4e-87a4-cca9bfaf6103" providerId="ADAL" clId="{33A347BD-73EC-443C-A589-189FBC90872A}" dt="2020-05-04T21:30:46.549" v="9" actId="14100"/>
          <ac:spMkLst>
            <pc:docMk/>
            <pc:sldMk cId="2360931004" sldId="277"/>
            <ac:spMk id="4" creationId="{9F5A64D5-2F94-FA49-A188-0D88369E1B1F}"/>
          </ac:spMkLst>
        </pc:spChg>
        <pc:picChg chg="add mod">
          <ac:chgData name="FELIPE DIAS ALVES DE AZEVEDO ." userId="32d45880-1afd-4e4e-87a4-cca9bfaf6103" providerId="ADAL" clId="{33A347BD-73EC-443C-A589-189FBC90872A}" dt="2020-05-05T22:10:43.450" v="51" actId="1076"/>
          <ac:picMkLst>
            <pc:docMk/>
            <pc:sldMk cId="2360931004" sldId="277"/>
            <ac:picMk id="5" creationId="{1A846484-87CA-4972-ACA1-C8B0B5DC194E}"/>
          </ac:picMkLst>
        </pc:picChg>
        <pc:picChg chg="del mod">
          <ac:chgData name="FELIPE DIAS ALVES DE AZEVEDO ." userId="32d45880-1afd-4e4e-87a4-cca9bfaf6103" providerId="ADAL" clId="{33A347BD-73EC-443C-A589-189FBC90872A}" dt="2020-05-05T22:08:26.881" v="17" actId="478"/>
          <ac:picMkLst>
            <pc:docMk/>
            <pc:sldMk cId="2360931004" sldId="277"/>
            <ac:picMk id="10" creationId="{5DB5B937-812B-7B41-83C3-3A8AC2465042}"/>
          </ac:picMkLst>
        </pc:picChg>
        <pc:picChg chg="add mod">
          <ac:chgData name="FELIPE DIAS ALVES DE AZEVEDO ." userId="32d45880-1afd-4e4e-87a4-cca9bfaf6103" providerId="ADAL" clId="{33A347BD-73EC-443C-A589-189FBC90872A}" dt="2020-05-05T22:10:09.637" v="44" actId="1076"/>
          <ac:picMkLst>
            <pc:docMk/>
            <pc:sldMk cId="2360931004" sldId="277"/>
            <ac:picMk id="11" creationId="{154756C3-DA6F-40E8-BD2F-9D9D54AA56AC}"/>
          </ac:picMkLst>
        </pc:picChg>
        <pc:picChg chg="add mod">
          <ac:chgData name="FELIPE DIAS ALVES DE AZEVEDO ." userId="32d45880-1afd-4e4e-87a4-cca9bfaf6103" providerId="ADAL" clId="{33A347BD-73EC-443C-A589-189FBC90872A}" dt="2020-05-05T22:09:31.245" v="35" actId="1076"/>
          <ac:picMkLst>
            <pc:docMk/>
            <pc:sldMk cId="2360931004" sldId="277"/>
            <ac:picMk id="12" creationId="{E4E60807-22D9-4D75-A8AB-F19F24AE79C1}"/>
          </ac:picMkLst>
        </pc:picChg>
        <pc:picChg chg="add mod">
          <ac:chgData name="FELIPE DIAS ALVES DE AZEVEDO ." userId="32d45880-1afd-4e4e-87a4-cca9bfaf6103" providerId="ADAL" clId="{33A347BD-73EC-443C-A589-189FBC90872A}" dt="2020-05-05T22:10:13.831" v="45" actId="1076"/>
          <ac:picMkLst>
            <pc:docMk/>
            <pc:sldMk cId="2360931004" sldId="277"/>
            <ac:picMk id="13" creationId="{91A0A382-D7F1-431D-AC8F-329EF76F1508}"/>
          </ac:picMkLst>
        </pc:picChg>
        <pc:picChg chg="add mod">
          <ac:chgData name="FELIPE DIAS ALVES DE AZEVEDO ." userId="32d45880-1afd-4e4e-87a4-cca9bfaf6103" providerId="ADAL" clId="{33A347BD-73EC-443C-A589-189FBC90872A}" dt="2020-05-05T22:10:32.132" v="48" actId="14100"/>
          <ac:picMkLst>
            <pc:docMk/>
            <pc:sldMk cId="2360931004" sldId="277"/>
            <ac:picMk id="14" creationId="{C499BA76-3E4D-48A0-80D4-35FCF31DCFCC}"/>
          </ac:picMkLst>
        </pc:picChg>
        <pc:picChg chg="add mod">
          <ac:chgData name="FELIPE DIAS ALVES DE AZEVEDO ." userId="32d45880-1afd-4e4e-87a4-cca9bfaf6103" providerId="ADAL" clId="{33A347BD-73EC-443C-A589-189FBC90872A}" dt="2020-05-05T22:10:46.173" v="52" actId="1076"/>
          <ac:picMkLst>
            <pc:docMk/>
            <pc:sldMk cId="2360931004" sldId="277"/>
            <ac:picMk id="15" creationId="{FB06C2AF-9396-41D6-8E55-B4CA62D6BBB3}"/>
          </ac:picMkLst>
        </pc:picChg>
      </pc:sldChg>
    </pc:docChg>
  </pc:docChgLst>
  <pc:docChgLst>
    <pc:chgData name="FELIPE DIAS ALVES DE AZEVEDO ." userId="32d45880-1afd-4e4e-87a4-cca9bfaf6103" providerId="ADAL" clId="{D85B0EDD-7D30-6F45-8BD9-D157B481A99A}"/>
    <pc:docChg chg="undo custSel addSld delSld modSld sldOrd">
      <pc:chgData name="FELIPE DIAS ALVES DE AZEVEDO ." userId="32d45880-1afd-4e4e-87a4-cca9bfaf6103" providerId="ADAL" clId="{D85B0EDD-7D30-6F45-8BD9-D157B481A99A}" dt="2020-05-01T19:57:55.389" v="644"/>
      <pc:docMkLst>
        <pc:docMk/>
      </pc:docMkLst>
      <pc:sldChg chg="del">
        <pc:chgData name="FELIPE DIAS ALVES DE AZEVEDO ." userId="32d45880-1afd-4e4e-87a4-cca9bfaf6103" providerId="ADAL" clId="{D85B0EDD-7D30-6F45-8BD9-D157B481A99A}" dt="2020-05-01T17:12:12.071" v="71" actId="2696"/>
        <pc:sldMkLst>
          <pc:docMk/>
          <pc:sldMk cId="3405671855" sldId="256"/>
        </pc:sldMkLst>
      </pc:sldChg>
      <pc:sldChg chg="addSp delSp modSp">
        <pc:chgData name="FELIPE DIAS ALVES DE AZEVEDO ." userId="32d45880-1afd-4e4e-87a4-cca9bfaf6103" providerId="ADAL" clId="{D85B0EDD-7D30-6F45-8BD9-D157B481A99A}" dt="2020-05-01T17:10:28.635" v="52" actId="208"/>
        <pc:sldMkLst>
          <pc:docMk/>
          <pc:sldMk cId="2512443271" sldId="257"/>
        </pc:sldMkLst>
        <pc:spChg chg="mod">
          <ac:chgData name="FELIPE DIAS ALVES DE AZEVEDO ." userId="32d45880-1afd-4e4e-87a4-cca9bfaf6103" providerId="ADAL" clId="{D85B0EDD-7D30-6F45-8BD9-D157B481A99A}" dt="2020-05-01T17:07:47.788" v="28" actId="14838"/>
          <ac:spMkLst>
            <pc:docMk/>
            <pc:sldMk cId="2512443271" sldId="257"/>
            <ac:spMk id="2" creationId="{F291FDE8-B029-4049-B4CF-D652B5B65082}"/>
          </ac:spMkLst>
        </pc:spChg>
        <pc:spChg chg="mod">
          <ac:chgData name="FELIPE DIAS ALVES DE AZEVEDO ." userId="32d45880-1afd-4e4e-87a4-cca9bfaf6103" providerId="ADAL" clId="{D85B0EDD-7D30-6F45-8BD9-D157B481A99A}" dt="2020-05-01T17:07:58.334" v="29" actId="14861"/>
          <ac:spMkLst>
            <pc:docMk/>
            <pc:sldMk cId="2512443271" sldId="257"/>
            <ac:spMk id="20" creationId="{CB15BF85-618E-4E5C-B160-E597BD08F546}"/>
          </ac:spMkLst>
        </pc:spChg>
        <pc:spChg chg="mod">
          <ac:chgData name="FELIPE DIAS ALVES DE AZEVEDO ." userId="32d45880-1afd-4e4e-87a4-cca9bfaf6103" providerId="ADAL" clId="{D85B0EDD-7D30-6F45-8BD9-D157B481A99A}" dt="2020-05-01T17:08:03.581" v="30" actId="14861"/>
          <ac:spMkLst>
            <pc:docMk/>
            <pc:sldMk cId="2512443271" sldId="257"/>
            <ac:spMk id="21" creationId="{96AD0520-F6DB-4514-BA6B-07670E0C83B5}"/>
          </ac:spMkLst>
        </pc:spChg>
        <pc:spChg chg="mod">
          <ac:chgData name="FELIPE DIAS ALVES DE AZEVEDO ." userId="32d45880-1afd-4e4e-87a4-cca9bfaf6103" providerId="ADAL" clId="{D85B0EDD-7D30-6F45-8BD9-D157B481A99A}" dt="2020-05-01T17:10:28.635" v="52" actId="208"/>
          <ac:spMkLst>
            <pc:docMk/>
            <pc:sldMk cId="2512443271" sldId="257"/>
            <ac:spMk id="32" creationId="{ADD7CE41-8C1F-584A-BCE0-9DF5B0D0E630}"/>
          </ac:spMkLst>
        </pc:spChg>
        <pc:picChg chg="del">
          <ac:chgData name="FELIPE DIAS ALVES DE AZEVEDO ." userId="32d45880-1afd-4e4e-87a4-cca9bfaf6103" providerId="ADAL" clId="{D85B0EDD-7D30-6F45-8BD9-D157B481A99A}" dt="2020-05-01T17:09:07.636" v="34" actId="478"/>
          <ac:picMkLst>
            <pc:docMk/>
            <pc:sldMk cId="2512443271" sldId="257"/>
            <ac:picMk id="3" creationId="{B4BE86B2-DAD3-432A-B6FF-F3B158272AEA}"/>
          </ac:picMkLst>
        </pc:picChg>
        <pc:picChg chg="add mod">
          <ac:chgData name="FELIPE DIAS ALVES DE AZEVEDO ." userId="32d45880-1afd-4e4e-87a4-cca9bfaf6103" providerId="ADAL" clId="{D85B0EDD-7D30-6F45-8BD9-D157B481A99A}" dt="2020-05-01T17:09:39.562" v="44" actId="1076"/>
          <ac:picMkLst>
            <pc:docMk/>
            <pc:sldMk cId="2512443271" sldId="257"/>
            <ac:picMk id="5" creationId="{D11EA25D-B0EF-E84A-B744-CD6E7131941B}"/>
          </ac:picMkLst>
        </pc:picChg>
        <pc:picChg chg="mod">
          <ac:chgData name="FELIPE DIAS ALVES DE AZEVEDO ." userId="32d45880-1afd-4e4e-87a4-cca9bfaf6103" providerId="ADAL" clId="{D85B0EDD-7D30-6F45-8BD9-D157B481A99A}" dt="2020-05-01T17:09:42.278" v="46" actId="1076"/>
          <ac:picMkLst>
            <pc:docMk/>
            <pc:sldMk cId="2512443271" sldId="257"/>
            <ac:picMk id="18" creationId="{1D4C1E03-9524-4BFB-A456-B2C153610225}"/>
          </ac:picMkLst>
        </pc:picChg>
      </pc:sldChg>
      <pc:sldChg chg="addSp delSp modSp ord modAnim">
        <pc:chgData name="FELIPE DIAS ALVES DE AZEVEDO ." userId="32d45880-1afd-4e4e-87a4-cca9bfaf6103" providerId="ADAL" clId="{D85B0EDD-7D30-6F45-8BD9-D157B481A99A}" dt="2020-05-01T18:58:29.466" v="618"/>
        <pc:sldMkLst>
          <pc:docMk/>
          <pc:sldMk cId="678814561" sldId="259"/>
        </pc:sldMkLst>
        <pc:spChg chg="mod">
          <ac:chgData name="FELIPE DIAS ALVES DE AZEVEDO ." userId="32d45880-1afd-4e4e-87a4-cca9bfaf6103" providerId="ADAL" clId="{D85B0EDD-7D30-6F45-8BD9-D157B481A99A}" dt="2020-05-01T17:21:32.395" v="135" actId="1076"/>
          <ac:spMkLst>
            <pc:docMk/>
            <pc:sldMk cId="678814561" sldId="259"/>
            <ac:spMk id="2" creationId="{92E32A74-F3A2-4D66-8C81-7BF195181C30}"/>
          </ac:spMkLst>
        </pc:spChg>
        <pc:spChg chg="add mod">
          <ac:chgData name="FELIPE DIAS ALVES DE AZEVEDO ." userId="32d45880-1afd-4e4e-87a4-cca9bfaf6103" providerId="ADAL" clId="{D85B0EDD-7D30-6F45-8BD9-D157B481A99A}" dt="2020-05-01T17:17:36.434" v="107" actId="2085"/>
          <ac:spMkLst>
            <pc:docMk/>
            <pc:sldMk cId="678814561" sldId="259"/>
            <ac:spMk id="3" creationId="{6E59387E-3BD1-624F-8AFD-2DBC631F39DD}"/>
          </ac:spMkLst>
        </pc:spChg>
        <pc:spChg chg="add mod">
          <ac:chgData name="FELIPE DIAS ALVES DE AZEVEDO ." userId="32d45880-1afd-4e4e-87a4-cca9bfaf6103" providerId="ADAL" clId="{D85B0EDD-7D30-6F45-8BD9-D157B481A99A}" dt="2020-05-01T17:12:35.018" v="77" actId="1076"/>
          <ac:spMkLst>
            <pc:docMk/>
            <pc:sldMk cId="678814561" sldId="259"/>
            <ac:spMk id="19" creationId="{162B4C41-F56D-5F49-8BA6-B4A7B17F02C9}"/>
          </ac:spMkLst>
        </pc:spChg>
        <pc:spChg chg="del">
          <ac:chgData name="FELIPE DIAS ALVES DE AZEVEDO ." userId="32d45880-1afd-4e4e-87a4-cca9bfaf6103" providerId="ADAL" clId="{D85B0EDD-7D30-6F45-8BD9-D157B481A99A}" dt="2020-05-01T17:12:26.379" v="74" actId="478"/>
          <ac:spMkLst>
            <pc:docMk/>
            <pc:sldMk cId="678814561" sldId="259"/>
            <ac:spMk id="26" creationId="{339D50F8-1442-418D-87BC-73A6439B5243}"/>
          </ac:spMkLst>
        </pc:spChg>
        <pc:spChg chg="mod">
          <ac:chgData name="FELIPE DIAS ALVES DE AZEVEDO ." userId="32d45880-1afd-4e4e-87a4-cca9bfaf6103" providerId="ADAL" clId="{D85B0EDD-7D30-6F45-8BD9-D157B481A99A}" dt="2020-05-01T17:18:51.821" v="109" actId="207"/>
          <ac:spMkLst>
            <pc:docMk/>
            <pc:sldMk cId="678814561" sldId="259"/>
            <ac:spMk id="34" creationId="{2B191A9A-2C48-489F-AE91-86537C334AB1}"/>
          </ac:spMkLst>
        </pc:spChg>
        <pc:picChg chg="add mod">
          <ac:chgData name="FELIPE DIAS ALVES DE AZEVEDO ." userId="32d45880-1afd-4e4e-87a4-cca9bfaf6103" providerId="ADAL" clId="{D85B0EDD-7D30-6F45-8BD9-D157B481A99A}" dt="2020-05-01T17:12:35.018" v="77" actId="1076"/>
          <ac:picMkLst>
            <pc:docMk/>
            <pc:sldMk cId="678814561" sldId="259"/>
            <ac:picMk id="20" creationId="{302E40F8-FF20-C946-91CA-E4493DF6AB17}"/>
          </ac:picMkLst>
        </pc:picChg>
        <pc:picChg chg="del mod">
          <ac:chgData name="FELIPE DIAS ALVES DE AZEVEDO ." userId="32d45880-1afd-4e4e-87a4-cca9bfaf6103" providerId="ADAL" clId="{D85B0EDD-7D30-6F45-8BD9-D157B481A99A}" dt="2020-05-01T17:12:27.046" v="76" actId="478"/>
          <ac:picMkLst>
            <pc:docMk/>
            <pc:sldMk cId="678814561" sldId="259"/>
            <ac:picMk id="24" creationId="{4F977900-F1B6-4879-B103-22EE2EFBE56D}"/>
          </ac:picMkLst>
        </pc:picChg>
      </pc:sldChg>
      <pc:sldChg chg="addSp delSp modSp ord">
        <pc:chgData name="FELIPE DIAS ALVES DE AZEVEDO ." userId="32d45880-1afd-4e4e-87a4-cca9bfaf6103" providerId="ADAL" clId="{D85B0EDD-7D30-6F45-8BD9-D157B481A99A}" dt="2020-05-01T18:20:00.300" v="403"/>
        <pc:sldMkLst>
          <pc:docMk/>
          <pc:sldMk cId="3571323678" sldId="260"/>
        </pc:sldMkLst>
        <pc:spChg chg="del">
          <ac:chgData name="FELIPE DIAS ALVES DE AZEVEDO ." userId="32d45880-1afd-4e4e-87a4-cca9bfaf6103" providerId="ADAL" clId="{D85B0EDD-7D30-6F45-8BD9-D157B481A99A}" dt="2020-05-01T17:12:58.563" v="80" actId="478"/>
          <ac:spMkLst>
            <pc:docMk/>
            <pc:sldMk cId="3571323678" sldId="260"/>
            <ac:spMk id="5" creationId="{9DDB32B3-A667-4734-9142-9F77E7B54A13}"/>
          </ac:spMkLst>
        </pc:spChg>
        <pc:spChg chg="add mod">
          <ac:chgData name="FELIPE DIAS ALVES DE AZEVEDO ." userId="32d45880-1afd-4e4e-87a4-cca9bfaf6103" providerId="ADAL" clId="{D85B0EDD-7D30-6F45-8BD9-D157B481A99A}" dt="2020-05-01T17:21:50.241" v="136" actId="1582"/>
          <ac:spMkLst>
            <pc:docMk/>
            <pc:sldMk cId="3571323678" sldId="260"/>
            <ac:spMk id="24" creationId="{423EC2D2-C705-CF43-95F3-C9DA3F60F60A}"/>
          </ac:spMkLst>
        </pc:spChg>
        <pc:picChg chg="del">
          <ac:chgData name="FELIPE DIAS ALVES DE AZEVEDO ." userId="32d45880-1afd-4e4e-87a4-cca9bfaf6103" providerId="ADAL" clId="{D85B0EDD-7D30-6F45-8BD9-D157B481A99A}" dt="2020-05-01T17:13:00.884" v="81" actId="478"/>
          <ac:picMkLst>
            <pc:docMk/>
            <pc:sldMk cId="3571323678" sldId="260"/>
            <ac:picMk id="4" creationId="{1A1AC956-75F5-41FE-AC10-A7C00314C647}"/>
          </ac:picMkLst>
        </pc:picChg>
        <pc:picChg chg="add mod">
          <ac:chgData name="FELIPE DIAS ALVES DE AZEVEDO ." userId="32d45880-1afd-4e4e-87a4-cca9bfaf6103" providerId="ADAL" clId="{D85B0EDD-7D30-6F45-8BD9-D157B481A99A}" dt="2020-05-01T17:22:14.256" v="139" actId="1076"/>
          <ac:picMkLst>
            <pc:docMk/>
            <pc:sldMk cId="3571323678" sldId="260"/>
            <ac:picMk id="26" creationId="{456F8673-075E-C34A-9128-01C8F877CD45}"/>
          </ac:picMkLst>
        </pc:picChg>
      </pc:sldChg>
      <pc:sldChg chg="addSp delSp modSp">
        <pc:chgData name="FELIPE DIAS ALVES DE AZEVEDO ." userId="32d45880-1afd-4e4e-87a4-cca9bfaf6103" providerId="ADAL" clId="{D85B0EDD-7D30-6F45-8BD9-D157B481A99A}" dt="2020-05-01T18:38:08.661" v="574" actId="207"/>
        <pc:sldMkLst>
          <pc:docMk/>
          <pc:sldMk cId="62427417" sldId="261"/>
        </pc:sldMkLst>
        <pc:spChg chg="mod">
          <ac:chgData name="FELIPE DIAS ALVES DE AZEVEDO ." userId="32d45880-1afd-4e4e-87a4-cca9bfaf6103" providerId="ADAL" clId="{D85B0EDD-7D30-6F45-8BD9-D157B481A99A}" dt="2020-05-01T18:38:08.661" v="574" actId="207"/>
          <ac:spMkLst>
            <pc:docMk/>
            <pc:sldMk cId="62427417" sldId="261"/>
            <ac:spMk id="2" creationId="{DEEDF1D8-B33E-4D3B-A9DF-367954A930EA}"/>
          </ac:spMkLst>
        </pc:spChg>
        <pc:spChg chg="del">
          <ac:chgData name="FELIPE DIAS ALVES DE AZEVEDO ." userId="32d45880-1afd-4e4e-87a4-cca9bfaf6103" providerId="ADAL" clId="{D85B0EDD-7D30-6F45-8BD9-D157B481A99A}" dt="2020-05-01T17:24:03.010" v="140"/>
          <ac:spMkLst>
            <pc:docMk/>
            <pc:sldMk cId="62427417" sldId="261"/>
            <ac:spMk id="3" creationId="{0F8175DD-0DFF-4854-BC92-4860C2E9525F}"/>
          </ac:spMkLst>
        </pc:spChg>
        <pc:spChg chg="add mod">
          <ac:chgData name="FELIPE DIAS ALVES DE AZEVEDO ." userId="32d45880-1afd-4e4e-87a4-cca9bfaf6103" providerId="ADAL" clId="{D85B0EDD-7D30-6F45-8BD9-D157B481A99A}" dt="2020-05-01T18:08:43.708" v="328" actId="1076"/>
          <ac:spMkLst>
            <pc:docMk/>
            <pc:sldMk cId="62427417" sldId="261"/>
            <ac:spMk id="6" creationId="{68B713BD-9B89-504B-B9C5-25951ED5A94E}"/>
          </ac:spMkLst>
        </pc:spChg>
        <pc:spChg chg="add del mod">
          <ac:chgData name="FELIPE DIAS ALVES DE AZEVEDO ." userId="32d45880-1afd-4e4e-87a4-cca9bfaf6103" providerId="ADAL" clId="{D85B0EDD-7D30-6F45-8BD9-D157B481A99A}" dt="2020-05-01T17:24:20.090" v="144" actId="931"/>
          <ac:spMkLst>
            <pc:docMk/>
            <pc:sldMk cId="62427417" sldId="261"/>
            <ac:spMk id="7" creationId="{3FE92A5E-4200-694F-88F5-1EB41F8F1C1D}"/>
          </ac:spMkLst>
        </pc:spChg>
        <pc:spChg chg="add mod">
          <ac:chgData name="FELIPE DIAS ALVES DE AZEVEDO ." userId="32d45880-1afd-4e4e-87a4-cca9bfaf6103" providerId="ADAL" clId="{D85B0EDD-7D30-6F45-8BD9-D157B481A99A}" dt="2020-05-01T18:07:38.577" v="319" actId="571"/>
          <ac:spMkLst>
            <pc:docMk/>
            <pc:sldMk cId="62427417" sldId="261"/>
            <ac:spMk id="8" creationId="{A58922D0-8849-8B42-A151-8A6A972E1B43}"/>
          </ac:spMkLst>
        </pc:spChg>
        <pc:spChg chg="add mod">
          <ac:chgData name="FELIPE DIAS ALVES DE AZEVEDO ." userId="32d45880-1afd-4e4e-87a4-cca9bfaf6103" providerId="ADAL" clId="{D85B0EDD-7D30-6F45-8BD9-D157B481A99A}" dt="2020-05-01T17:39:36.320" v="189" actId="14100"/>
          <ac:spMkLst>
            <pc:docMk/>
            <pc:sldMk cId="62427417" sldId="261"/>
            <ac:spMk id="10" creationId="{FF304E21-4A5E-B148-AF72-838728588177}"/>
          </ac:spMkLst>
        </pc:spChg>
        <pc:spChg chg="add mod">
          <ac:chgData name="FELIPE DIAS ALVES DE AZEVEDO ." userId="32d45880-1afd-4e4e-87a4-cca9bfaf6103" providerId="ADAL" clId="{D85B0EDD-7D30-6F45-8BD9-D157B481A99A}" dt="2020-05-01T18:37:55.427" v="572" actId="167"/>
          <ac:spMkLst>
            <pc:docMk/>
            <pc:sldMk cId="62427417" sldId="261"/>
            <ac:spMk id="11" creationId="{D8E5F15F-80A4-CE49-B8ED-01B997006E8D}"/>
          </ac:spMkLst>
        </pc:spChg>
        <pc:spChg chg="add del mod">
          <ac:chgData name="FELIPE DIAS ALVES DE AZEVEDO ." userId="32d45880-1afd-4e4e-87a4-cca9bfaf6103" providerId="ADAL" clId="{D85B0EDD-7D30-6F45-8BD9-D157B481A99A}" dt="2020-05-01T17:35:05.206" v="170"/>
          <ac:spMkLst>
            <pc:docMk/>
            <pc:sldMk cId="62427417" sldId="261"/>
            <ac:spMk id="12" creationId="{79DE17EE-1B65-FA40-BE09-4632941BDC61}"/>
          </ac:spMkLst>
        </pc:spChg>
        <pc:spChg chg="add del mod">
          <ac:chgData name="FELIPE DIAS ALVES DE AZEVEDO ." userId="32d45880-1afd-4e4e-87a4-cca9bfaf6103" providerId="ADAL" clId="{D85B0EDD-7D30-6F45-8BD9-D157B481A99A}" dt="2020-05-01T18:37:57.116" v="573" actId="478"/>
          <ac:spMkLst>
            <pc:docMk/>
            <pc:sldMk cId="62427417" sldId="261"/>
            <ac:spMk id="15" creationId="{BBFBC165-4A65-7E44-B29B-099B38A1979B}"/>
          </ac:spMkLst>
        </pc:spChg>
        <pc:picChg chg="add del mod">
          <ac:chgData name="FELIPE DIAS ALVES DE AZEVEDO ." userId="32d45880-1afd-4e4e-87a4-cca9bfaf6103" providerId="ADAL" clId="{D85B0EDD-7D30-6F45-8BD9-D157B481A99A}" dt="2020-05-01T17:24:09.135" v="143" actId="478"/>
          <ac:picMkLst>
            <pc:docMk/>
            <pc:sldMk cId="62427417" sldId="261"/>
            <ac:picMk id="4" creationId="{C4EB6C5A-68DE-D747-8F8F-103E6DD001CA}"/>
          </ac:picMkLst>
        </pc:picChg>
        <pc:picChg chg="add del">
          <ac:chgData name="FELIPE DIAS ALVES DE AZEVEDO ." userId="32d45880-1afd-4e4e-87a4-cca9bfaf6103" providerId="ADAL" clId="{D85B0EDD-7D30-6F45-8BD9-D157B481A99A}" dt="2020-05-01T17:24:07.069" v="142"/>
          <ac:picMkLst>
            <pc:docMk/>
            <pc:sldMk cId="62427417" sldId="261"/>
            <ac:picMk id="5" creationId="{4117D0C8-4D23-4D44-8E99-EAF8E6649727}"/>
          </ac:picMkLst>
        </pc:picChg>
        <pc:picChg chg="add mod">
          <ac:chgData name="FELIPE DIAS ALVES DE AZEVEDO ." userId="32d45880-1afd-4e4e-87a4-cca9bfaf6103" providerId="ADAL" clId="{D85B0EDD-7D30-6F45-8BD9-D157B481A99A}" dt="2020-05-01T18:08:43.708" v="328" actId="1076"/>
          <ac:picMkLst>
            <pc:docMk/>
            <pc:sldMk cId="62427417" sldId="261"/>
            <ac:picMk id="7" creationId="{5400DAC5-28DE-8047-9268-F1F2A4364811}"/>
          </ac:picMkLst>
        </pc:picChg>
        <pc:picChg chg="add del mod">
          <ac:chgData name="FELIPE DIAS ALVES DE AZEVEDO ." userId="32d45880-1afd-4e4e-87a4-cca9bfaf6103" providerId="ADAL" clId="{D85B0EDD-7D30-6F45-8BD9-D157B481A99A}" dt="2020-05-01T17:34:53.495" v="169" actId="478"/>
          <ac:picMkLst>
            <pc:docMk/>
            <pc:sldMk cId="62427417" sldId="261"/>
            <ac:picMk id="9" creationId="{3A4E3B26-506B-9E41-BF2C-04698E56AB4E}"/>
          </ac:picMkLst>
        </pc:picChg>
        <pc:picChg chg="add mod">
          <ac:chgData name="FELIPE DIAS ALVES DE AZEVEDO ." userId="32d45880-1afd-4e4e-87a4-cca9bfaf6103" providerId="ADAL" clId="{D85B0EDD-7D30-6F45-8BD9-D157B481A99A}" dt="2020-05-01T18:07:38.577" v="319" actId="571"/>
          <ac:picMkLst>
            <pc:docMk/>
            <pc:sldMk cId="62427417" sldId="261"/>
            <ac:picMk id="9" creationId="{B55219FD-DEDC-8941-81F2-2788EB87B680}"/>
          </ac:picMkLst>
        </pc:picChg>
        <pc:picChg chg="add mod">
          <ac:chgData name="FELIPE DIAS ALVES DE AZEVEDO ." userId="32d45880-1afd-4e4e-87a4-cca9bfaf6103" providerId="ADAL" clId="{D85B0EDD-7D30-6F45-8BD9-D157B481A99A}" dt="2020-05-01T17:39:38.902" v="190" actId="14100"/>
          <ac:picMkLst>
            <pc:docMk/>
            <pc:sldMk cId="62427417" sldId="261"/>
            <ac:picMk id="14" creationId="{7FDF18B4-589D-F04C-95DC-915BAC5E8FF2}"/>
          </ac:picMkLst>
        </pc:picChg>
      </pc:sldChg>
      <pc:sldChg chg="addSp delSp modSp">
        <pc:chgData name="FELIPE DIAS ALVES DE AZEVEDO ." userId="32d45880-1afd-4e4e-87a4-cca9bfaf6103" providerId="ADAL" clId="{D85B0EDD-7D30-6F45-8BD9-D157B481A99A}" dt="2020-05-01T18:38:28.477" v="579" actId="478"/>
        <pc:sldMkLst>
          <pc:docMk/>
          <pc:sldMk cId="3700000557" sldId="262"/>
        </pc:sldMkLst>
        <pc:spChg chg="mod">
          <ac:chgData name="FELIPE DIAS ALVES DE AZEVEDO ." userId="32d45880-1afd-4e4e-87a4-cca9bfaf6103" providerId="ADAL" clId="{D85B0EDD-7D30-6F45-8BD9-D157B481A99A}" dt="2020-05-01T17:50:06.547" v="222" actId="1076"/>
          <ac:spMkLst>
            <pc:docMk/>
            <pc:sldMk cId="3700000557" sldId="262"/>
            <ac:spMk id="2" creationId="{EFA10480-F5F5-4C9C-96D3-16D50DD7DD24}"/>
          </ac:spMkLst>
        </pc:spChg>
        <pc:spChg chg="del">
          <ac:chgData name="FELIPE DIAS ALVES DE AZEVEDO ." userId="32d45880-1afd-4e4e-87a4-cca9bfaf6103" providerId="ADAL" clId="{D85B0EDD-7D30-6F45-8BD9-D157B481A99A}" dt="2020-05-01T17:49:53.196" v="218" actId="478"/>
          <ac:spMkLst>
            <pc:docMk/>
            <pc:sldMk cId="3700000557" sldId="262"/>
            <ac:spMk id="3" creationId="{9ECE7691-5A40-431F-9493-DD754ADAD602}"/>
          </ac:spMkLst>
        </pc:spChg>
        <pc:spChg chg="add del mod">
          <ac:chgData name="FELIPE DIAS ALVES DE AZEVEDO ." userId="32d45880-1afd-4e4e-87a4-cca9bfaf6103" providerId="ADAL" clId="{D85B0EDD-7D30-6F45-8BD9-D157B481A99A}" dt="2020-05-01T18:38:28.477" v="579" actId="478"/>
          <ac:spMkLst>
            <pc:docMk/>
            <pc:sldMk cId="3700000557" sldId="262"/>
            <ac:spMk id="5" creationId="{551C7F0F-1719-ED48-B774-39D16FDA725C}"/>
          </ac:spMkLst>
        </pc:spChg>
        <pc:spChg chg="add mod">
          <ac:chgData name="FELIPE DIAS ALVES DE AZEVEDO ." userId="32d45880-1afd-4e4e-87a4-cca9bfaf6103" providerId="ADAL" clId="{D85B0EDD-7D30-6F45-8BD9-D157B481A99A}" dt="2020-05-01T18:08:31.721" v="327" actId="1076"/>
          <ac:spMkLst>
            <pc:docMk/>
            <pc:sldMk cId="3700000557" sldId="262"/>
            <ac:spMk id="6" creationId="{C325F750-3854-9146-ABCE-3F797C648B95}"/>
          </ac:spMkLst>
        </pc:spChg>
        <pc:spChg chg="add mod">
          <ac:chgData name="FELIPE DIAS ALVES DE AZEVEDO ." userId="32d45880-1afd-4e4e-87a4-cca9bfaf6103" providerId="ADAL" clId="{D85B0EDD-7D30-6F45-8BD9-D157B481A99A}" dt="2020-05-01T18:38:26.591" v="578" actId="167"/>
          <ac:spMkLst>
            <pc:docMk/>
            <pc:sldMk cId="3700000557" sldId="262"/>
            <ac:spMk id="8" creationId="{7B5B462E-044D-F94A-8CB9-1A659B1895D1}"/>
          </ac:spMkLst>
        </pc:spChg>
        <pc:picChg chg="mod">
          <ac:chgData name="FELIPE DIAS ALVES DE AZEVEDO ." userId="32d45880-1afd-4e4e-87a4-cca9bfaf6103" providerId="ADAL" clId="{D85B0EDD-7D30-6F45-8BD9-D157B481A99A}" dt="2020-05-01T17:53:44.270" v="234" actId="1440"/>
          <ac:picMkLst>
            <pc:docMk/>
            <pc:sldMk cId="3700000557" sldId="262"/>
            <ac:picMk id="4" creationId="{88791B59-74C3-4DFE-B926-B9D4EA9C0914}"/>
          </ac:picMkLst>
        </pc:picChg>
        <pc:picChg chg="add mod">
          <ac:chgData name="FELIPE DIAS ALVES DE AZEVEDO ." userId="32d45880-1afd-4e4e-87a4-cca9bfaf6103" providerId="ADAL" clId="{D85B0EDD-7D30-6F45-8BD9-D157B481A99A}" dt="2020-05-01T18:08:31.721" v="327" actId="1076"/>
          <ac:picMkLst>
            <pc:docMk/>
            <pc:sldMk cId="3700000557" sldId="262"/>
            <ac:picMk id="7" creationId="{7833A878-0338-2242-BAC6-8741EA503B15}"/>
          </ac:picMkLst>
        </pc:picChg>
      </pc:sldChg>
      <pc:sldChg chg="addSp delSp modSp modAnim">
        <pc:chgData name="FELIPE DIAS ALVES DE AZEVEDO ." userId="32d45880-1afd-4e4e-87a4-cca9bfaf6103" providerId="ADAL" clId="{D85B0EDD-7D30-6F45-8BD9-D157B481A99A}" dt="2020-05-01T18:11:02.392" v="332"/>
        <pc:sldMkLst>
          <pc:docMk/>
          <pc:sldMk cId="2286009379" sldId="263"/>
        </pc:sldMkLst>
        <pc:spChg chg="mod">
          <ac:chgData name="FELIPE DIAS ALVES DE AZEVEDO ." userId="32d45880-1afd-4e4e-87a4-cca9bfaf6103" providerId="ADAL" clId="{D85B0EDD-7D30-6F45-8BD9-D157B481A99A}" dt="2020-05-01T17:19:48.401" v="120" actId="207"/>
          <ac:spMkLst>
            <pc:docMk/>
            <pc:sldMk cId="2286009379" sldId="263"/>
            <ac:spMk id="2" creationId="{92E32A74-F3A2-4D66-8C81-7BF195181C30}"/>
          </ac:spMkLst>
        </pc:spChg>
        <pc:spChg chg="add mod">
          <ac:chgData name="FELIPE DIAS ALVES DE AZEVEDO ." userId="32d45880-1afd-4e4e-87a4-cca9bfaf6103" providerId="ADAL" clId="{D85B0EDD-7D30-6F45-8BD9-D157B481A99A}" dt="2020-05-01T17:11:04.790" v="63" actId="208"/>
          <ac:spMkLst>
            <pc:docMk/>
            <pc:sldMk cId="2286009379" sldId="263"/>
            <ac:spMk id="19" creationId="{55F3BE62-8224-674D-9774-7F1086C2CDE6}"/>
          </ac:spMkLst>
        </pc:spChg>
        <pc:spChg chg="add mod">
          <ac:chgData name="FELIPE DIAS ALVES DE AZEVEDO ." userId="32d45880-1afd-4e4e-87a4-cca9bfaf6103" providerId="ADAL" clId="{D85B0EDD-7D30-6F45-8BD9-D157B481A99A}" dt="2020-05-01T17:19:32.650" v="117" actId="171"/>
          <ac:spMkLst>
            <pc:docMk/>
            <pc:sldMk cId="2286009379" sldId="263"/>
            <ac:spMk id="21" creationId="{48281372-7F46-254B-92CA-EF273CCFE48C}"/>
          </ac:spMkLst>
        </pc:spChg>
        <pc:spChg chg="del">
          <ac:chgData name="FELIPE DIAS ALVES DE AZEVEDO ." userId="32d45880-1afd-4e4e-87a4-cca9bfaf6103" providerId="ADAL" clId="{D85B0EDD-7D30-6F45-8BD9-D157B481A99A}" dt="2020-05-01T17:10:45.237" v="55" actId="478"/>
          <ac:spMkLst>
            <pc:docMk/>
            <pc:sldMk cId="2286009379" sldId="263"/>
            <ac:spMk id="26" creationId="{339D50F8-1442-418D-87BC-73A6439B5243}"/>
          </ac:spMkLst>
        </pc:spChg>
        <pc:spChg chg="mod">
          <ac:chgData name="FELIPE DIAS ALVES DE AZEVEDO ." userId="32d45880-1afd-4e4e-87a4-cca9bfaf6103" providerId="ADAL" clId="{D85B0EDD-7D30-6F45-8BD9-D157B481A99A}" dt="2020-05-01T17:21:18.846" v="134" actId="14100"/>
          <ac:spMkLst>
            <pc:docMk/>
            <pc:sldMk cId="2286009379" sldId="263"/>
            <ac:spMk id="34" creationId="{2B191A9A-2C48-489F-AE91-86537C334AB1}"/>
          </ac:spMkLst>
        </pc:spChg>
        <pc:picChg chg="mod">
          <ac:chgData name="FELIPE DIAS ALVES DE AZEVEDO ." userId="32d45880-1afd-4e4e-87a4-cca9bfaf6103" providerId="ADAL" clId="{D85B0EDD-7D30-6F45-8BD9-D157B481A99A}" dt="2020-05-01T17:21:07.615" v="133" actId="14100"/>
          <ac:picMkLst>
            <pc:docMk/>
            <pc:sldMk cId="2286009379" sldId="263"/>
            <ac:picMk id="6" creationId="{7935867E-9C4F-D04F-A1DE-4988DED4CAE8}"/>
          </ac:picMkLst>
        </pc:picChg>
        <pc:picChg chg="add mod">
          <ac:chgData name="FELIPE DIAS ALVES DE AZEVEDO ." userId="32d45880-1afd-4e4e-87a4-cca9bfaf6103" providerId="ADAL" clId="{D85B0EDD-7D30-6F45-8BD9-D157B481A99A}" dt="2020-05-01T17:11:09.518" v="64" actId="1076"/>
          <ac:picMkLst>
            <pc:docMk/>
            <pc:sldMk cId="2286009379" sldId="263"/>
            <ac:picMk id="20" creationId="{A2F68842-2916-8546-ACDB-0BFCEE0F1DA5}"/>
          </ac:picMkLst>
        </pc:picChg>
        <pc:picChg chg="del">
          <ac:chgData name="FELIPE DIAS ALVES DE AZEVEDO ." userId="32d45880-1afd-4e4e-87a4-cca9bfaf6103" providerId="ADAL" clId="{D85B0EDD-7D30-6F45-8BD9-D157B481A99A}" dt="2020-05-01T17:10:45.969" v="56" actId="478"/>
          <ac:picMkLst>
            <pc:docMk/>
            <pc:sldMk cId="2286009379" sldId="263"/>
            <ac:picMk id="24" creationId="{4F977900-F1B6-4879-B103-22EE2EFBE56D}"/>
          </ac:picMkLst>
        </pc:picChg>
      </pc:sldChg>
      <pc:sldChg chg="addSp modSp">
        <pc:chgData name="FELIPE DIAS ALVES DE AZEVEDO ." userId="32d45880-1afd-4e4e-87a4-cca9bfaf6103" providerId="ADAL" clId="{D85B0EDD-7D30-6F45-8BD9-D157B481A99A}" dt="2020-05-01T17:06:14.948" v="19" actId="120"/>
        <pc:sldMkLst>
          <pc:docMk/>
          <pc:sldMk cId="1703976601" sldId="264"/>
        </pc:sldMkLst>
        <pc:spChg chg="mod">
          <ac:chgData name="FELIPE DIAS ALVES DE AZEVEDO ." userId="32d45880-1afd-4e4e-87a4-cca9bfaf6103" providerId="ADAL" clId="{D85B0EDD-7D30-6F45-8BD9-D157B481A99A}" dt="2020-05-01T17:05:44.622" v="15" actId="1076"/>
          <ac:spMkLst>
            <pc:docMk/>
            <pc:sldMk cId="1703976601" sldId="264"/>
            <ac:spMk id="4" creationId="{9D4676FC-509E-F740-B25F-D5C50A07F0B0}"/>
          </ac:spMkLst>
        </pc:spChg>
        <pc:spChg chg="add mod">
          <ac:chgData name="FELIPE DIAS ALVES DE AZEVEDO ." userId="32d45880-1afd-4e4e-87a4-cca9bfaf6103" providerId="ADAL" clId="{D85B0EDD-7D30-6F45-8BD9-D157B481A99A}" dt="2020-05-01T17:05:29.675" v="12" actId="1076"/>
          <ac:spMkLst>
            <pc:docMk/>
            <pc:sldMk cId="1703976601" sldId="264"/>
            <ac:spMk id="5" creationId="{7BF21C66-ACC6-9044-AA6C-BC932C7DCF1A}"/>
          </ac:spMkLst>
        </pc:spChg>
        <pc:spChg chg="mod">
          <ac:chgData name="FELIPE DIAS ALVES DE AZEVEDO ." userId="32d45880-1afd-4e4e-87a4-cca9bfaf6103" providerId="ADAL" clId="{D85B0EDD-7D30-6F45-8BD9-D157B481A99A}" dt="2020-05-01T17:05:41.266" v="14" actId="1076"/>
          <ac:spMkLst>
            <pc:docMk/>
            <pc:sldMk cId="1703976601" sldId="264"/>
            <ac:spMk id="7" creationId="{C73B9DF0-C33C-F045-A71D-120EF864C3F1}"/>
          </ac:spMkLst>
        </pc:spChg>
        <pc:spChg chg="mod">
          <ac:chgData name="FELIPE DIAS ALVES DE AZEVEDO ." userId="32d45880-1afd-4e4e-87a4-cca9bfaf6103" providerId="ADAL" clId="{D85B0EDD-7D30-6F45-8BD9-D157B481A99A}" dt="2020-05-01T17:06:14.948" v="19" actId="120"/>
          <ac:spMkLst>
            <pc:docMk/>
            <pc:sldMk cId="1703976601" sldId="264"/>
            <ac:spMk id="8" creationId="{9EC1473D-B84B-EA4B-A676-ABD412BF214A}"/>
          </ac:spMkLst>
        </pc:spChg>
        <pc:picChg chg="mod">
          <ac:chgData name="FELIPE DIAS ALVES DE AZEVEDO ." userId="32d45880-1afd-4e4e-87a4-cca9bfaf6103" providerId="ADAL" clId="{D85B0EDD-7D30-6F45-8BD9-D157B481A99A}" dt="2020-05-01T17:05:32.067" v="13" actId="1076"/>
          <ac:picMkLst>
            <pc:docMk/>
            <pc:sldMk cId="1703976601" sldId="264"/>
            <ac:picMk id="6" creationId="{3C431E60-8A65-7042-AEE1-0EE0F3184A50}"/>
          </ac:picMkLst>
        </pc:picChg>
      </pc:sldChg>
      <pc:sldChg chg="addSp modSp add setBg modAnim">
        <pc:chgData name="FELIPE DIAS ALVES DE AZEVEDO ." userId="32d45880-1afd-4e4e-87a4-cca9bfaf6103" providerId="ADAL" clId="{D85B0EDD-7D30-6F45-8BD9-D157B481A99A}" dt="2020-05-01T18:11:25.717" v="339"/>
        <pc:sldMkLst>
          <pc:docMk/>
          <pc:sldMk cId="633616362" sldId="267"/>
        </pc:sldMkLst>
        <pc:spChg chg="mod">
          <ac:chgData name="FELIPE DIAS ALVES DE AZEVEDO ." userId="32d45880-1afd-4e4e-87a4-cca9bfaf6103" providerId="ADAL" clId="{D85B0EDD-7D30-6F45-8BD9-D157B481A99A}" dt="2020-05-01T17:41:37.103" v="206" actId="207"/>
          <ac:spMkLst>
            <pc:docMk/>
            <pc:sldMk cId="633616362" sldId="267"/>
            <ac:spMk id="2" creationId="{A4D19CE0-884F-4DF0-AF19-2A2453694815}"/>
          </ac:spMkLst>
        </pc:spChg>
        <pc:spChg chg="add mod">
          <ac:chgData name="FELIPE DIAS ALVES DE AZEVEDO ." userId="32d45880-1afd-4e4e-87a4-cca9bfaf6103" providerId="ADAL" clId="{D85B0EDD-7D30-6F45-8BD9-D157B481A99A}" dt="2020-05-01T17:16:29.376" v="98" actId="1582"/>
          <ac:spMkLst>
            <pc:docMk/>
            <pc:sldMk cId="633616362" sldId="267"/>
            <ac:spMk id="3" creationId="{34B51A22-82A9-4349-A2E2-FB592DD2B427}"/>
          </ac:spMkLst>
        </pc:spChg>
        <pc:graphicFrameChg chg="mod">
          <ac:chgData name="FELIPE DIAS ALVES DE AZEVEDO ." userId="32d45880-1afd-4e4e-87a4-cca9bfaf6103" providerId="ADAL" clId="{D85B0EDD-7D30-6F45-8BD9-D157B481A99A}" dt="2020-05-01T17:07:05.759" v="23" actId="1582"/>
          <ac:graphicFrameMkLst>
            <pc:docMk/>
            <pc:sldMk cId="633616362" sldId="267"/>
            <ac:graphicFrameMk id="9" creationId="{9F0BF854-20CF-4BD7-BA91-9998C318BFDF}"/>
          </ac:graphicFrameMkLst>
        </pc:graphicFrameChg>
      </pc:sldChg>
      <pc:sldChg chg="addSp delSp modSp add del modAnim">
        <pc:chgData name="FELIPE DIAS ALVES DE AZEVEDO ." userId="32d45880-1afd-4e4e-87a4-cca9bfaf6103" providerId="ADAL" clId="{D85B0EDD-7D30-6F45-8BD9-D157B481A99A}" dt="2020-05-01T18:10:44.082" v="331" actId="2696"/>
        <pc:sldMkLst>
          <pc:docMk/>
          <pc:sldMk cId="436589550" sldId="268"/>
        </pc:sldMkLst>
        <pc:spChg chg="add mod">
          <ac:chgData name="FELIPE DIAS ALVES DE AZEVEDO ." userId="32d45880-1afd-4e4e-87a4-cca9bfaf6103" providerId="ADAL" clId="{D85B0EDD-7D30-6F45-8BD9-D157B481A99A}" dt="2020-05-01T18:02:28.329" v="263" actId="207"/>
          <ac:spMkLst>
            <pc:docMk/>
            <pc:sldMk cId="436589550" sldId="268"/>
            <ac:spMk id="4" creationId="{9F5A64D5-2F94-FA49-A188-0D88369E1B1F}"/>
          </ac:spMkLst>
        </pc:spChg>
        <pc:spChg chg="add del mod">
          <ac:chgData name="FELIPE DIAS ALVES DE AZEVEDO ." userId="32d45880-1afd-4e4e-87a4-cca9bfaf6103" providerId="ADAL" clId="{D85B0EDD-7D30-6F45-8BD9-D157B481A99A}" dt="2020-05-01T18:00:43.846" v="254"/>
          <ac:spMkLst>
            <pc:docMk/>
            <pc:sldMk cId="436589550" sldId="268"/>
            <ac:spMk id="5" creationId="{1CFE2437-F374-D245-BB73-36AC11BC59E1}"/>
          </ac:spMkLst>
        </pc:spChg>
        <pc:spChg chg="add mod">
          <ac:chgData name="FELIPE DIAS ALVES DE AZEVEDO ." userId="32d45880-1afd-4e4e-87a4-cca9bfaf6103" providerId="ADAL" clId="{D85B0EDD-7D30-6F45-8BD9-D157B481A99A}" dt="2020-05-01T18:01:41.057" v="260" actId="207"/>
          <ac:spMkLst>
            <pc:docMk/>
            <pc:sldMk cId="436589550" sldId="268"/>
            <ac:spMk id="6" creationId="{22E4F2E9-747D-DC41-9A3A-8AF3D3D9FB85}"/>
          </ac:spMkLst>
        </pc:spChg>
      </pc:sldChg>
      <pc:sldChg chg="modSp add modAnim">
        <pc:chgData name="FELIPE DIAS ALVES DE AZEVEDO ." userId="32d45880-1afd-4e4e-87a4-cca9bfaf6103" providerId="ADAL" clId="{D85B0EDD-7D30-6F45-8BD9-D157B481A99A}" dt="2020-05-01T18:15:57.931" v="370" actId="1076"/>
        <pc:sldMkLst>
          <pc:docMk/>
          <pc:sldMk cId="4201511038" sldId="269"/>
        </pc:sldMkLst>
        <pc:spChg chg="mod">
          <ac:chgData name="FELIPE DIAS ALVES DE AZEVEDO ." userId="32d45880-1afd-4e4e-87a4-cca9bfaf6103" providerId="ADAL" clId="{D85B0EDD-7D30-6F45-8BD9-D157B481A99A}" dt="2020-05-01T18:15:57.931" v="370" actId="1076"/>
          <ac:spMkLst>
            <pc:docMk/>
            <pc:sldMk cId="4201511038" sldId="269"/>
            <ac:spMk id="6" creationId="{22E4F2E9-747D-DC41-9A3A-8AF3D3D9FB85}"/>
          </ac:spMkLst>
        </pc:spChg>
      </pc:sldChg>
      <pc:sldChg chg="add del">
        <pc:chgData name="FELIPE DIAS ALVES DE AZEVEDO ." userId="32d45880-1afd-4e4e-87a4-cca9bfaf6103" providerId="ADAL" clId="{D85B0EDD-7D30-6F45-8BD9-D157B481A99A}" dt="2020-05-01T18:12:22.441" v="341" actId="2696"/>
        <pc:sldMkLst>
          <pc:docMk/>
          <pc:sldMk cId="1718531243" sldId="270"/>
        </pc:sldMkLst>
      </pc:sldChg>
      <pc:sldChg chg="addSp delSp modSp add ord">
        <pc:chgData name="FELIPE DIAS ALVES DE AZEVEDO ." userId="32d45880-1afd-4e4e-87a4-cca9bfaf6103" providerId="ADAL" clId="{D85B0EDD-7D30-6F45-8BD9-D157B481A99A}" dt="2020-05-01T18:49:36.566" v="616" actId="29295"/>
        <pc:sldMkLst>
          <pc:docMk/>
          <pc:sldMk cId="2167236199" sldId="270"/>
        </pc:sldMkLst>
        <pc:spChg chg="del">
          <ac:chgData name="FELIPE DIAS ALVES DE AZEVEDO ." userId="32d45880-1afd-4e4e-87a4-cca9bfaf6103" providerId="ADAL" clId="{D85B0EDD-7D30-6F45-8BD9-D157B481A99A}" dt="2020-05-01T18:29:38.367" v="479"/>
          <ac:spMkLst>
            <pc:docMk/>
            <pc:sldMk cId="2167236199" sldId="270"/>
            <ac:spMk id="3" creationId="{83F5440F-6639-864E-8080-3FF9C1A4007C}"/>
          </ac:spMkLst>
        </pc:spChg>
        <pc:spChg chg="mod">
          <ac:chgData name="FELIPE DIAS ALVES DE AZEVEDO ." userId="32d45880-1afd-4e4e-87a4-cca9bfaf6103" providerId="ADAL" clId="{D85B0EDD-7D30-6F45-8BD9-D157B481A99A}" dt="2020-05-01T18:30:52.419" v="496" actId="1076"/>
          <ac:spMkLst>
            <pc:docMk/>
            <pc:sldMk cId="2167236199" sldId="270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D85B0EDD-7D30-6F45-8BD9-D157B481A99A}" dt="2020-05-01T18:12:46.747" v="369" actId="1076"/>
          <ac:spMkLst>
            <pc:docMk/>
            <pc:sldMk cId="2167236199" sldId="270"/>
            <ac:spMk id="6" creationId="{22E4F2E9-747D-DC41-9A3A-8AF3D3D9FB85}"/>
          </ac:spMkLst>
        </pc:spChg>
        <pc:spChg chg="add mod">
          <ac:chgData name="FELIPE DIAS ALVES DE AZEVEDO ." userId="32d45880-1afd-4e4e-87a4-cca9bfaf6103" providerId="ADAL" clId="{D85B0EDD-7D30-6F45-8BD9-D157B481A99A}" dt="2020-05-01T18:26:29.600" v="478"/>
          <ac:spMkLst>
            <pc:docMk/>
            <pc:sldMk cId="2167236199" sldId="270"/>
            <ac:spMk id="7" creationId="{B7058356-95F3-CA4A-B8AF-2BA23A19344C}"/>
          </ac:spMkLst>
        </pc:spChg>
        <pc:picChg chg="add mod">
          <ac:chgData name="FELIPE DIAS ALVES DE AZEVEDO ." userId="32d45880-1afd-4e4e-87a4-cca9bfaf6103" providerId="ADAL" clId="{D85B0EDD-7D30-6F45-8BD9-D157B481A99A}" dt="2020-05-01T18:26:29.600" v="478"/>
          <ac:picMkLst>
            <pc:docMk/>
            <pc:sldMk cId="2167236199" sldId="270"/>
            <ac:picMk id="8" creationId="{A2C654AE-0823-1B4B-9574-2730D04A67AB}"/>
          </ac:picMkLst>
        </pc:picChg>
        <pc:picChg chg="add mod">
          <ac:chgData name="FELIPE DIAS ALVES DE AZEVEDO ." userId="32d45880-1afd-4e4e-87a4-cca9bfaf6103" providerId="ADAL" clId="{D85B0EDD-7D30-6F45-8BD9-D157B481A99A}" dt="2020-05-01T18:29:40.118" v="480" actId="27614"/>
          <ac:picMkLst>
            <pc:docMk/>
            <pc:sldMk cId="2167236199" sldId="270"/>
            <ac:picMk id="9" creationId="{C49397EB-7398-DF4C-880C-C350177FD66B}"/>
          </ac:picMkLst>
        </pc:picChg>
        <pc:picChg chg="add mod">
          <ac:chgData name="FELIPE DIAS ALVES DE AZEVEDO ." userId="32d45880-1afd-4e4e-87a4-cca9bfaf6103" providerId="ADAL" clId="{D85B0EDD-7D30-6F45-8BD9-D157B481A99A}" dt="2020-05-01T18:49:36.566" v="616" actId="29295"/>
          <ac:picMkLst>
            <pc:docMk/>
            <pc:sldMk cId="2167236199" sldId="270"/>
            <ac:picMk id="11" creationId="{E9A58B9F-E356-1440-BC32-68AB266AB32C}"/>
          </ac:picMkLst>
        </pc:picChg>
      </pc:sldChg>
      <pc:sldChg chg="addSp delSp modSp add">
        <pc:chgData name="FELIPE DIAS ALVES DE AZEVEDO ." userId="32d45880-1afd-4e4e-87a4-cca9bfaf6103" providerId="ADAL" clId="{D85B0EDD-7D30-6F45-8BD9-D157B481A99A}" dt="2020-05-01T19:57:55.389" v="644"/>
        <pc:sldMkLst>
          <pc:docMk/>
          <pc:sldMk cId="3055612242" sldId="271"/>
        </pc:sldMkLst>
        <pc:spChg chg="del">
          <ac:chgData name="FELIPE DIAS ALVES DE AZEVEDO ." userId="32d45880-1afd-4e4e-87a4-cca9bfaf6103" providerId="ADAL" clId="{D85B0EDD-7D30-6F45-8BD9-D157B481A99A}" dt="2020-05-01T19:31:14.300" v="619" actId="931"/>
          <ac:spMkLst>
            <pc:docMk/>
            <pc:sldMk cId="3055612242" sldId="271"/>
            <ac:spMk id="3" creationId="{83F5440F-6639-864E-8080-3FF9C1A4007C}"/>
          </ac:spMkLst>
        </pc:spChg>
        <pc:spChg chg="mod">
          <ac:chgData name="FELIPE DIAS ALVES DE AZEVEDO ." userId="32d45880-1afd-4e4e-87a4-cca9bfaf6103" providerId="ADAL" clId="{D85B0EDD-7D30-6F45-8BD9-D157B481A99A}" dt="2020-05-01T19:31:58.089" v="630" actId="1076"/>
          <ac:spMkLst>
            <pc:docMk/>
            <pc:sldMk cId="3055612242" sldId="271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D85B0EDD-7D30-6F45-8BD9-D157B481A99A}" dt="2020-05-01T18:16:35.592" v="402" actId="1076"/>
          <ac:spMkLst>
            <pc:docMk/>
            <pc:sldMk cId="3055612242" sldId="271"/>
            <ac:spMk id="6" creationId="{22E4F2E9-747D-DC41-9A3A-8AF3D3D9FB85}"/>
          </ac:spMkLst>
        </pc:spChg>
        <pc:spChg chg="add mod">
          <ac:chgData name="FELIPE DIAS ALVES DE AZEVEDO ." userId="32d45880-1afd-4e4e-87a4-cca9bfaf6103" providerId="ADAL" clId="{D85B0EDD-7D30-6F45-8BD9-D157B481A99A}" dt="2020-05-01T18:26:24" v="477"/>
          <ac:spMkLst>
            <pc:docMk/>
            <pc:sldMk cId="3055612242" sldId="271"/>
            <ac:spMk id="7" creationId="{591C4CCD-AE6A-3E4C-8288-6665E80E6130}"/>
          </ac:spMkLst>
        </pc:spChg>
        <pc:picChg chg="add mod">
          <ac:chgData name="FELIPE DIAS ALVES DE AZEVEDO ." userId="32d45880-1afd-4e4e-87a4-cca9bfaf6103" providerId="ADAL" clId="{D85B0EDD-7D30-6F45-8BD9-D157B481A99A}" dt="2020-05-01T18:26:24" v="477"/>
          <ac:picMkLst>
            <pc:docMk/>
            <pc:sldMk cId="3055612242" sldId="271"/>
            <ac:picMk id="8" creationId="{FF6AFB95-B456-FA4E-9FB1-03FF63845A55}"/>
          </ac:picMkLst>
        </pc:picChg>
        <pc:picChg chg="add mod">
          <ac:chgData name="FELIPE DIAS ALVES DE AZEVEDO ." userId="32d45880-1afd-4e4e-87a4-cca9bfaf6103" providerId="ADAL" clId="{D85B0EDD-7D30-6F45-8BD9-D157B481A99A}" dt="2020-05-01T19:31:15.256" v="621" actId="962"/>
          <ac:picMkLst>
            <pc:docMk/>
            <pc:sldMk cId="3055612242" sldId="271"/>
            <ac:picMk id="9" creationId="{F069547C-FB93-6443-9536-CF83CDCC36BD}"/>
          </ac:picMkLst>
        </pc:picChg>
        <pc:picChg chg="add mod">
          <ac:chgData name="FELIPE DIAS ALVES DE AZEVEDO ." userId="32d45880-1afd-4e4e-87a4-cca9bfaf6103" providerId="ADAL" clId="{D85B0EDD-7D30-6F45-8BD9-D157B481A99A}" dt="2020-05-01T19:57:55.389" v="644"/>
          <ac:picMkLst>
            <pc:docMk/>
            <pc:sldMk cId="3055612242" sldId="271"/>
            <ac:picMk id="11" creationId="{6CDC5E17-A894-AC4E-9005-AD23CF0F040C}"/>
          </ac:picMkLst>
        </pc:picChg>
      </pc:sldChg>
      <pc:sldChg chg="addSp delSp modSp add ord">
        <pc:chgData name="FELIPE DIAS ALVES DE AZEVEDO ." userId="32d45880-1afd-4e4e-87a4-cca9bfaf6103" providerId="ADAL" clId="{D85B0EDD-7D30-6F45-8BD9-D157B481A99A}" dt="2020-05-01T18:47:43.924" v="615"/>
        <pc:sldMkLst>
          <pc:docMk/>
          <pc:sldMk cId="3483413237" sldId="272"/>
        </pc:sldMkLst>
        <pc:spChg chg="del">
          <ac:chgData name="FELIPE DIAS ALVES DE AZEVEDO ." userId="32d45880-1afd-4e4e-87a4-cca9bfaf6103" providerId="ADAL" clId="{D85B0EDD-7D30-6F45-8BD9-D157B481A99A}" dt="2020-05-01T18:34:53.063" v="516"/>
          <ac:spMkLst>
            <pc:docMk/>
            <pc:sldMk cId="3483413237" sldId="272"/>
            <ac:spMk id="3" creationId="{83F5440F-6639-864E-8080-3FF9C1A4007C}"/>
          </ac:spMkLst>
        </pc:spChg>
        <pc:spChg chg="mod">
          <ac:chgData name="FELIPE DIAS ALVES DE AZEVEDO ." userId="32d45880-1afd-4e4e-87a4-cca9bfaf6103" providerId="ADAL" clId="{D85B0EDD-7D30-6F45-8BD9-D157B481A99A}" dt="2020-05-01T18:34:58.165" v="520" actId="1076"/>
          <ac:spMkLst>
            <pc:docMk/>
            <pc:sldMk cId="3483413237" sldId="272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D85B0EDD-7D30-6F45-8BD9-D157B481A99A}" dt="2020-05-01T18:24:58.492" v="467" actId="1076"/>
          <ac:spMkLst>
            <pc:docMk/>
            <pc:sldMk cId="3483413237" sldId="272"/>
            <ac:spMk id="6" creationId="{22E4F2E9-747D-DC41-9A3A-8AF3D3D9FB85}"/>
          </ac:spMkLst>
        </pc:spChg>
        <pc:spChg chg="add mod">
          <ac:chgData name="FELIPE DIAS ALVES DE AZEVEDO ." userId="32d45880-1afd-4e4e-87a4-cca9bfaf6103" providerId="ADAL" clId="{D85B0EDD-7D30-6F45-8BD9-D157B481A99A}" dt="2020-05-01T18:25:58.333" v="472" actId="1076"/>
          <ac:spMkLst>
            <pc:docMk/>
            <pc:sldMk cId="3483413237" sldId="272"/>
            <ac:spMk id="7" creationId="{F69B28BD-A686-2C4C-94E5-654A8BEDBF4D}"/>
          </ac:spMkLst>
        </pc:spChg>
        <pc:picChg chg="add mod">
          <ac:chgData name="FELIPE DIAS ALVES DE AZEVEDO ." userId="32d45880-1afd-4e4e-87a4-cca9bfaf6103" providerId="ADAL" clId="{D85B0EDD-7D30-6F45-8BD9-D157B481A99A}" dt="2020-05-01T18:26:01.589" v="473" actId="1076"/>
          <ac:picMkLst>
            <pc:docMk/>
            <pc:sldMk cId="3483413237" sldId="272"/>
            <ac:picMk id="8" creationId="{80BE61BC-82DF-9F4B-BDC2-822B6D3BB2BF}"/>
          </ac:picMkLst>
        </pc:picChg>
        <pc:picChg chg="add mod">
          <ac:chgData name="FELIPE DIAS ALVES DE AZEVEDO ." userId="32d45880-1afd-4e4e-87a4-cca9bfaf6103" providerId="ADAL" clId="{D85B0EDD-7D30-6F45-8BD9-D157B481A99A}" dt="2020-05-01T18:34:54.660" v="518" actId="962"/>
          <ac:picMkLst>
            <pc:docMk/>
            <pc:sldMk cId="3483413237" sldId="272"/>
            <ac:picMk id="9" creationId="{1EF4FD41-EAD6-F24D-9D9A-6F02C06CAA3B}"/>
          </ac:picMkLst>
        </pc:picChg>
        <pc:picChg chg="add mod">
          <ac:chgData name="FELIPE DIAS ALVES DE AZEVEDO ." userId="32d45880-1afd-4e4e-87a4-cca9bfaf6103" providerId="ADAL" clId="{D85B0EDD-7D30-6F45-8BD9-D157B481A99A}" dt="2020-05-01T18:47:43.924" v="615"/>
          <ac:picMkLst>
            <pc:docMk/>
            <pc:sldMk cId="3483413237" sldId="272"/>
            <ac:picMk id="11" creationId="{CE7444F7-283C-5D4F-8085-4277E9436620}"/>
          </ac:picMkLst>
        </pc:picChg>
      </pc:sldChg>
      <pc:sldChg chg="addSp delSp modSp add">
        <pc:chgData name="FELIPE DIAS ALVES DE AZEVEDO ." userId="32d45880-1afd-4e4e-87a4-cca9bfaf6103" providerId="ADAL" clId="{D85B0EDD-7D30-6F45-8BD9-D157B481A99A}" dt="2020-05-01T18:47:14.896" v="611" actId="29295"/>
        <pc:sldMkLst>
          <pc:docMk/>
          <pc:sldMk cId="3698698500" sldId="273"/>
        </pc:sldMkLst>
        <pc:spChg chg="del">
          <ac:chgData name="FELIPE DIAS ALVES DE AZEVEDO ." userId="32d45880-1afd-4e4e-87a4-cca9bfaf6103" providerId="ADAL" clId="{D85B0EDD-7D30-6F45-8BD9-D157B481A99A}" dt="2020-05-01T18:45:56.829" v="580" actId="931"/>
          <ac:spMkLst>
            <pc:docMk/>
            <pc:sldMk cId="3698698500" sldId="273"/>
            <ac:spMk id="3" creationId="{83F5440F-6639-864E-8080-3FF9C1A4007C}"/>
          </ac:spMkLst>
        </pc:spChg>
        <pc:spChg chg="mod">
          <ac:chgData name="FELIPE DIAS ALVES DE AZEVEDO ." userId="32d45880-1afd-4e4e-87a4-cca9bfaf6103" providerId="ADAL" clId="{D85B0EDD-7D30-6F45-8BD9-D157B481A99A}" dt="2020-05-01T18:46:06.651" v="584" actId="1076"/>
          <ac:spMkLst>
            <pc:docMk/>
            <pc:sldMk cId="3698698500" sldId="273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D85B0EDD-7D30-6F45-8BD9-D157B481A99A}" dt="2020-05-01T18:23:19.864" v="432" actId="20577"/>
          <ac:spMkLst>
            <pc:docMk/>
            <pc:sldMk cId="3698698500" sldId="273"/>
            <ac:spMk id="6" creationId="{22E4F2E9-747D-DC41-9A3A-8AF3D3D9FB85}"/>
          </ac:spMkLst>
        </pc:spChg>
        <pc:spChg chg="add mod">
          <ac:chgData name="FELIPE DIAS ALVES DE AZEVEDO ." userId="32d45880-1afd-4e4e-87a4-cca9bfaf6103" providerId="ADAL" clId="{D85B0EDD-7D30-6F45-8BD9-D157B481A99A}" dt="2020-05-01T18:26:20.184" v="476"/>
          <ac:spMkLst>
            <pc:docMk/>
            <pc:sldMk cId="3698698500" sldId="273"/>
            <ac:spMk id="7" creationId="{B0F39248-F940-1E42-A25F-D55EF22F981C}"/>
          </ac:spMkLst>
        </pc:spChg>
        <pc:picChg chg="add mod">
          <ac:chgData name="FELIPE DIAS ALVES DE AZEVEDO ." userId="32d45880-1afd-4e4e-87a4-cca9bfaf6103" providerId="ADAL" clId="{D85B0EDD-7D30-6F45-8BD9-D157B481A99A}" dt="2020-05-01T18:26:20.184" v="476"/>
          <ac:picMkLst>
            <pc:docMk/>
            <pc:sldMk cId="3698698500" sldId="273"/>
            <ac:picMk id="8" creationId="{965CC649-7690-FF45-A844-66F9B6AC4FAE}"/>
          </ac:picMkLst>
        </pc:picChg>
        <pc:picChg chg="add mod">
          <ac:chgData name="FELIPE DIAS ALVES DE AZEVEDO ." userId="32d45880-1afd-4e4e-87a4-cca9bfaf6103" providerId="ADAL" clId="{D85B0EDD-7D30-6F45-8BD9-D157B481A99A}" dt="2020-05-01T18:45:58.191" v="582" actId="962"/>
          <ac:picMkLst>
            <pc:docMk/>
            <pc:sldMk cId="3698698500" sldId="273"/>
            <ac:picMk id="9" creationId="{C3F2B3BF-B20C-5148-A010-DB4D14E0795B}"/>
          </ac:picMkLst>
        </pc:picChg>
        <pc:picChg chg="add mod">
          <ac:chgData name="FELIPE DIAS ALVES DE AZEVEDO ." userId="32d45880-1afd-4e4e-87a4-cca9bfaf6103" providerId="ADAL" clId="{D85B0EDD-7D30-6F45-8BD9-D157B481A99A}" dt="2020-05-01T18:47:14.896" v="611" actId="29295"/>
          <ac:picMkLst>
            <pc:docMk/>
            <pc:sldMk cId="3698698500" sldId="273"/>
            <ac:picMk id="11" creationId="{DCF60220-D461-E646-A802-20DCAC782C1A}"/>
          </ac:picMkLst>
        </pc:picChg>
      </pc:sldChg>
    </pc:docChg>
  </pc:docChgLst>
  <pc:docChgLst>
    <pc:chgData name="FELIPE DIAS ALVES DE AZEVEDO ." userId="32d45880-1afd-4e4e-87a4-cca9bfaf6103" providerId="ADAL" clId="{9F61F622-28C3-403F-8C91-04A1CF9AFF56}"/>
    <pc:docChg chg="undo custSel modSld">
      <pc:chgData name="FELIPE DIAS ALVES DE AZEVEDO ." userId="32d45880-1afd-4e4e-87a4-cca9bfaf6103" providerId="ADAL" clId="{9F61F622-28C3-403F-8C91-04A1CF9AFF56}" dt="2020-05-01T17:45:46.423" v="21" actId="14100"/>
      <pc:docMkLst>
        <pc:docMk/>
      </pc:docMkLst>
      <pc:sldChg chg="modSp mod">
        <pc:chgData name="FELIPE DIAS ALVES DE AZEVEDO ." userId="32d45880-1afd-4e4e-87a4-cca9bfaf6103" providerId="ADAL" clId="{9F61F622-28C3-403F-8C91-04A1CF9AFF56}" dt="2020-05-01T16:57:51.238" v="1" actId="1076"/>
        <pc:sldMkLst>
          <pc:docMk/>
          <pc:sldMk cId="3405671855" sldId="256"/>
        </pc:sldMkLst>
        <pc:picChg chg="mod">
          <ac:chgData name="FELIPE DIAS ALVES DE AZEVEDO ." userId="32d45880-1afd-4e4e-87a4-cca9bfaf6103" providerId="ADAL" clId="{9F61F622-28C3-403F-8C91-04A1CF9AFF56}" dt="2020-05-01T16:57:51.238" v="1" actId="1076"/>
          <ac:picMkLst>
            <pc:docMk/>
            <pc:sldMk cId="3405671855" sldId="256"/>
            <ac:picMk id="5" creationId="{1CD27D47-9591-8342-8D09-E4C5FA59FA8F}"/>
          </ac:picMkLst>
        </pc:picChg>
      </pc:sldChg>
      <pc:sldChg chg="addSp modSp mod">
        <pc:chgData name="FELIPE DIAS ALVES DE AZEVEDO ." userId="32d45880-1afd-4e4e-87a4-cca9bfaf6103" providerId="ADAL" clId="{9F61F622-28C3-403F-8C91-04A1CF9AFF56}" dt="2020-05-01T16:59:02.687" v="6" actId="14100"/>
        <pc:sldMkLst>
          <pc:docMk/>
          <pc:sldMk cId="2512443271" sldId="257"/>
        </pc:sldMkLst>
        <pc:spChg chg="mod">
          <ac:chgData name="FELIPE DIAS ALVES DE AZEVEDO ." userId="32d45880-1afd-4e4e-87a4-cca9bfaf6103" providerId="ADAL" clId="{9F61F622-28C3-403F-8C91-04A1CF9AFF56}" dt="2020-05-01T16:59:02.687" v="6" actId="14100"/>
          <ac:spMkLst>
            <pc:docMk/>
            <pc:sldMk cId="2512443271" sldId="257"/>
            <ac:spMk id="21" creationId="{96AD0520-F6DB-4514-BA6B-07670E0C83B5}"/>
          </ac:spMkLst>
        </pc:spChg>
        <pc:picChg chg="add mod">
          <ac:chgData name="FELIPE DIAS ALVES DE AZEVEDO ." userId="32d45880-1afd-4e4e-87a4-cca9bfaf6103" providerId="ADAL" clId="{9F61F622-28C3-403F-8C91-04A1CF9AFF56}" dt="2020-05-01T16:58:48.725" v="5" actId="1076"/>
          <ac:picMkLst>
            <pc:docMk/>
            <pc:sldMk cId="2512443271" sldId="257"/>
            <ac:picMk id="3" creationId="{B4BE86B2-DAD3-432A-B6FF-F3B158272AEA}"/>
          </ac:picMkLst>
        </pc:picChg>
      </pc:sldChg>
      <pc:sldChg chg="modSp mod">
        <pc:chgData name="FELIPE DIAS ALVES DE AZEVEDO ." userId="32d45880-1afd-4e4e-87a4-cca9bfaf6103" providerId="ADAL" clId="{9F61F622-28C3-403F-8C91-04A1CF9AFF56}" dt="2020-05-01T17:45:46.423" v="21" actId="14100"/>
        <pc:sldMkLst>
          <pc:docMk/>
          <pc:sldMk cId="62427417" sldId="261"/>
        </pc:sldMkLst>
        <pc:spChg chg="mod">
          <ac:chgData name="FELIPE DIAS ALVES DE AZEVEDO ." userId="32d45880-1afd-4e4e-87a4-cca9bfaf6103" providerId="ADAL" clId="{9F61F622-28C3-403F-8C91-04A1CF9AFF56}" dt="2020-05-01T17:01:39.250" v="16" actId="14100"/>
          <ac:spMkLst>
            <pc:docMk/>
            <pc:sldMk cId="62427417" sldId="261"/>
            <ac:spMk id="2" creationId="{DEEDF1D8-B33E-4D3B-A9DF-367954A930EA}"/>
          </ac:spMkLst>
        </pc:spChg>
        <pc:spChg chg="mod">
          <ac:chgData name="FELIPE DIAS ALVES DE AZEVEDO ." userId="32d45880-1afd-4e4e-87a4-cca9bfaf6103" providerId="ADAL" clId="{9F61F622-28C3-403F-8C91-04A1CF9AFF56}" dt="2020-05-01T17:45:44.535" v="20" actId="14100"/>
          <ac:spMkLst>
            <pc:docMk/>
            <pc:sldMk cId="62427417" sldId="261"/>
            <ac:spMk id="10" creationId="{FF304E21-4A5E-B148-AF72-838728588177}"/>
          </ac:spMkLst>
        </pc:spChg>
        <pc:picChg chg="mod">
          <ac:chgData name="FELIPE DIAS ALVES DE AZEVEDO ." userId="32d45880-1afd-4e4e-87a4-cca9bfaf6103" providerId="ADAL" clId="{9F61F622-28C3-403F-8C91-04A1CF9AFF56}" dt="2020-05-01T17:45:46.423" v="21" actId="14100"/>
          <ac:picMkLst>
            <pc:docMk/>
            <pc:sldMk cId="62427417" sldId="261"/>
            <ac:picMk id="14" creationId="{7FDF18B4-589D-F04C-95DC-915BAC5E8FF2}"/>
          </ac:picMkLst>
        </pc:picChg>
      </pc:sldChg>
      <pc:sldChg chg="addSp modSp mod">
        <pc:chgData name="FELIPE DIAS ALVES DE AZEVEDO ." userId="32d45880-1afd-4e4e-87a4-cca9bfaf6103" providerId="ADAL" clId="{9F61F622-28C3-403F-8C91-04A1CF9AFF56}" dt="2020-05-01T17:45:22.123" v="18" actId="1076"/>
        <pc:sldMkLst>
          <pc:docMk/>
          <pc:sldMk cId="3700000557" sldId="262"/>
        </pc:sldMkLst>
        <pc:picChg chg="add mod">
          <ac:chgData name="FELIPE DIAS ALVES DE AZEVEDO ." userId="32d45880-1afd-4e4e-87a4-cca9bfaf6103" providerId="ADAL" clId="{9F61F622-28C3-403F-8C91-04A1CF9AFF56}" dt="2020-05-01T17:45:22.123" v="18" actId="1076"/>
          <ac:picMkLst>
            <pc:docMk/>
            <pc:sldMk cId="3700000557" sldId="262"/>
            <ac:picMk id="4" creationId="{88791B59-74C3-4DFE-B926-B9D4EA9C0914}"/>
          </ac:picMkLst>
        </pc:picChg>
      </pc:sldChg>
    </pc:docChg>
  </pc:docChgLst>
  <pc:docChgLst>
    <pc:chgData name="FELIPE DIAS ALVES DE AZEVEDO ." userId="32d45880-1afd-4e4e-87a4-cca9bfaf6103" providerId="ADAL" clId="{69E4A5BF-5E82-45EC-8251-8F2315A67D4E}"/>
    <pc:docChg chg="undo custSel addSld delSld modSld sldOrd">
      <pc:chgData name="FELIPE DIAS ALVES DE AZEVEDO ." userId="32d45880-1afd-4e4e-87a4-cca9bfaf6103" providerId="ADAL" clId="{69E4A5BF-5E82-45EC-8251-8F2315A67D4E}" dt="2020-07-03T14:14:19.039" v="3681"/>
      <pc:docMkLst>
        <pc:docMk/>
      </pc:docMkLst>
      <pc:sldChg chg="modSp mod">
        <pc:chgData name="FELIPE DIAS ALVES DE AZEVEDO ." userId="32d45880-1afd-4e4e-87a4-cca9bfaf6103" providerId="ADAL" clId="{69E4A5BF-5E82-45EC-8251-8F2315A67D4E}" dt="2020-07-02T23:06:45.780" v="2686" actId="14861"/>
        <pc:sldMkLst>
          <pc:docMk/>
          <pc:sldMk cId="2512443271" sldId="257"/>
        </pc:sldMkLst>
        <pc:spChg chg="mod">
          <ac:chgData name="FELIPE DIAS ALVES DE AZEVEDO ." userId="32d45880-1afd-4e4e-87a4-cca9bfaf6103" providerId="ADAL" clId="{69E4A5BF-5E82-45EC-8251-8F2315A67D4E}" dt="2020-07-02T23:06:39.702" v="2685" actId="14861"/>
          <ac:spMkLst>
            <pc:docMk/>
            <pc:sldMk cId="2512443271" sldId="257"/>
            <ac:spMk id="20" creationId="{CB15BF85-618E-4E5C-B160-E597BD08F546}"/>
          </ac:spMkLst>
        </pc:spChg>
        <pc:spChg chg="mod">
          <ac:chgData name="FELIPE DIAS ALVES DE AZEVEDO ." userId="32d45880-1afd-4e4e-87a4-cca9bfaf6103" providerId="ADAL" clId="{69E4A5BF-5E82-45EC-8251-8F2315A67D4E}" dt="2020-07-02T23:06:45.780" v="2686" actId="14861"/>
          <ac:spMkLst>
            <pc:docMk/>
            <pc:sldMk cId="2512443271" sldId="257"/>
            <ac:spMk id="21" creationId="{96AD0520-F6DB-4514-BA6B-07670E0C83B5}"/>
          </ac:spMkLst>
        </pc:spChg>
      </pc:sldChg>
      <pc:sldChg chg="ord modTransition">
        <pc:chgData name="FELIPE DIAS ALVES DE AZEVEDO ." userId="32d45880-1afd-4e4e-87a4-cca9bfaf6103" providerId="ADAL" clId="{69E4A5BF-5E82-45EC-8251-8F2315A67D4E}" dt="2020-07-02T23:10:40.550" v="2714"/>
        <pc:sldMkLst>
          <pc:docMk/>
          <pc:sldMk cId="3571323678" sldId="260"/>
        </pc:sldMkLst>
      </pc:sldChg>
      <pc:sldChg chg="addSp delSp modSp mod ord">
        <pc:chgData name="FELIPE DIAS ALVES DE AZEVEDO ." userId="32d45880-1afd-4e4e-87a4-cca9bfaf6103" providerId="ADAL" clId="{69E4A5BF-5E82-45EC-8251-8F2315A67D4E}" dt="2020-07-02T23:05:22.067" v="2681" actId="1076"/>
        <pc:sldMkLst>
          <pc:docMk/>
          <pc:sldMk cId="62427417" sldId="261"/>
        </pc:sldMkLst>
        <pc:spChg chg="del">
          <ac:chgData name="FELIPE DIAS ALVES DE AZEVEDO ." userId="32d45880-1afd-4e4e-87a4-cca9bfaf6103" providerId="ADAL" clId="{69E4A5BF-5E82-45EC-8251-8F2315A67D4E}" dt="2020-07-02T23:04:19.476" v="2673" actId="478"/>
          <ac:spMkLst>
            <pc:docMk/>
            <pc:sldMk cId="62427417" sldId="261"/>
            <ac:spMk id="10" creationId="{FF304E21-4A5E-B148-AF72-838728588177}"/>
          </ac:spMkLst>
        </pc:spChg>
        <pc:spChg chg="mod">
          <ac:chgData name="FELIPE DIAS ALVES DE AZEVEDO ." userId="32d45880-1afd-4e4e-87a4-cca9bfaf6103" providerId="ADAL" clId="{69E4A5BF-5E82-45EC-8251-8F2315A67D4E}" dt="2020-07-02T23:05:14.493" v="2679" actId="14100"/>
          <ac:spMkLst>
            <pc:docMk/>
            <pc:sldMk cId="62427417" sldId="261"/>
            <ac:spMk id="11" creationId="{D8E5F15F-80A4-CE49-B8ED-01B997006E8D}"/>
          </ac:spMkLst>
        </pc:spChg>
        <pc:spChg chg="add del mod">
          <ac:chgData name="FELIPE DIAS ALVES DE AZEVEDO ." userId="32d45880-1afd-4e4e-87a4-cca9bfaf6103" providerId="ADAL" clId="{69E4A5BF-5E82-45EC-8251-8F2315A67D4E}" dt="2020-07-02T23:04:23.019" v="2674" actId="478"/>
          <ac:spMkLst>
            <pc:docMk/>
            <pc:sldMk cId="62427417" sldId="261"/>
            <ac:spMk id="12" creationId="{079E8127-349D-403E-92B9-7552959F6D39}"/>
          </ac:spMkLst>
        </pc:spChg>
        <pc:picChg chg="add del mod">
          <ac:chgData name="FELIPE DIAS ALVES DE AZEVEDO ." userId="32d45880-1afd-4e4e-87a4-cca9bfaf6103" providerId="ADAL" clId="{69E4A5BF-5E82-45EC-8251-8F2315A67D4E}" dt="2020-07-02T23:04:00.155" v="2665" actId="478"/>
          <ac:picMkLst>
            <pc:docMk/>
            <pc:sldMk cId="62427417" sldId="261"/>
            <ac:picMk id="4" creationId="{C2CECF22-D7F5-4F8E-9168-08185FC75385}"/>
          </ac:picMkLst>
        </pc:picChg>
        <pc:picChg chg="add mod">
          <ac:chgData name="FELIPE DIAS ALVES DE AZEVEDO ." userId="32d45880-1afd-4e4e-87a4-cca9bfaf6103" providerId="ADAL" clId="{69E4A5BF-5E82-45EC-8251-8F2315A67D4E}" dt="2020-07-02T23:05:22.067" v="2681" actId="1076"/>
          <ac:picMkLst>
            <pc:docMk/>
            <pc:sldMk cId="62427417" sldId="261"/>
            <ac:picMk id="8" creationId="{8EE5E31E-E637-4956-86CE-C8948935C84D}"/>
          </ac:picMkLst>
        </pc:picChg>
        <pc:picChg chg="del mod">
          <ac:chgData name="FELIPE DIAS ALVES DE AZEVEDO ." userId="32d45880-1afd-4e4e-87a4-cca9bfaf6103" providerId="ADAL" clId="{69E4A5BF-5E82-45EC-8251-8F2315A67D4E}" dt="2020-07-02T23:04:18.902" v="2672" actId="478"/>
          <ac:picMkLst>
            <pc:docMk/>
            <pc:sldMk cId="62427417" sldId="261"/>
            <ac:picMk id="14" creationId="{7FDF18B4-589D-F04C-95DC-915BAC5E8FF2}"/>
          </ac:picMkLst>
        </pc:picChg>
      </pc:sldChg>
      <pc:sldChg chg="addSp delSp modSp mod modTransition">
        <pc:chgData name="FELIPE DIAS ALVES DE AZEVEDO ." userId="32d45880-1afd-4e4e-87a4-cca9bfaf6103" providerId="ADAL" clId="{69E4A5BF-5E82-45EC-8251-8F2315A67D4E}" dt="2020-07-03T13:30:02.691" v="3020" actId="2085"/>
        <pc:sldMkLst>
          <pc:docMk/>
          <pc:sldMk cId="3700000557" sldId="262"/>
        </pc:sldMkLst>
        <pc:spChg chg="mod">
          <ac:chgData name="FELIPE DIAS ALVES DE AZEVEDO ." userId="32d45880-1afd-4e4e-87a4-cca9bfaf6103" providerId="ADAL" clId="{69E4A5BF-5E82-45EC-8251-8F2315A67D4E}" dt="2020-07-03T13:29:49.752" v="3019" actId="1076"/>
          <ac:spMkLst>
            <pc:docMk/>
            <pc:sldMk cId="3700000557" sldId="262"/>
            <ac:spMk id="2" creationId="{EFA10480-F5F5-4C9C-96D3-16D50DD7DD24}"/>
          </ac:spMkLst>
        </pc:spChg>
        <pc:spChg chg="mod">
          <ac:chgData name="FELIPE DIAS ALVES DE AZEVEDO ." userId="32d45880-1afd-4e4e-87a4-cca9bfaf6103" providerId="ADAL" clId="{69E4A5BF-5E82-45EC-8251-8F2315A67D4E}" dt="2020-07-03T13:30:02.691" v="3020" actId="2085"/>
          <ac:spMkLst>
            <pc:docMk/>
            <pc:sldMk cId="3700000557" sldId="262"/>
            <ac:spMk id="8" creationId="{7B5B462E-044D-F94A-8CB9-1A659B1895D1}"/>
          </ac:spMkLst>
        </pc:spChg>
        <pc:picChg chg="add del mod">
          <ac:chgData name="FELIPE DIAS ALVES DE AZEVEDO ." userId="32d45880-1afd-4e4e-87a4-cca9bfaf6103" providerId="ADAL" clId="{69E4A5BF-5E82-45EC-8251-8F2315A67D4E}" dt="2020-07-03T13:28:50.769" v="3010" actId="478"/>
          <ac:picMkLst>
            <pc:docMk/>
            <pc:sldMk cId="3700000557" sldId="262"/>
            <ac:picMk id="4" creationId="{922282CF-200F-4EC1-8A8F-E1884CFF0EA3}"/>
          </ac:picMkLst>
        </pc:picChg>
        <pc:picChg chg="add mod">
          <ac:chgData name="FELIPE DIAS ALVES DE AZEVEDO ." userId="32d45880-1afd-4e4e-87a4-cca9bfaf6103" providerId="ADAL" clId="{69E4A5BF-5E82-45EC-8251-8F2315A67D4E}" dt="2020-07-03T13:29:12.908" v="3014" actId="14861"/>
          <ac:picMkLst>
            <pc:docMk/>
            <pc:sldMk cId="3700000557" sldId="262"/>
            <ac:picMk id="5" creationId="{183FFBE7-D2ED-4A15-9077-432A7ACDCF4B}"/>
          </ac:picMkLst>
        </pc:picChg>
      </pc:sldChg>
      <pc:sldChg chg="modSp mod">
        <pc:chgData name="FELIPE DIAS ALVES DE AZEVEDO ." userId="32d45880-1afd-4e4e-87a4-cca9bfaf6103" providerId="ADAL" clId="{69E4A5BF-5E82-45EC-8251-8F2315A67D4E}" dt="2020-07-03T00:28:23.400" v="2826" actId="1076"/>
        <pc:sldMkLst>
          <pc:docMk/>
          <pc:sldMk cId="1703976601" sldId="264"/>
        </pc:sldMkLst>
        <pc:spChg chg="mod">
          <ac:chgData name="FELIPE DIAS ALVES DE AZEVEDO ." userId="32d45880-1afd-4e4e-87a4-cca9bfaf6103" providerId="ADAL" clId="{69E4A5BF-5E82-45EC-8251-8F2315A67D4E}" dt="2020-07-03T00:28:12.817" v="2825" actId="14100"/>
          <ac:spMkLst>
            <pc:docMk/>
            <pc:sldMk cId="1703976601" sldId="264"/>
            <ac:spMk id="3" creationId="{686CF85D-6C63-B442-BF8A-C7E016DC0486}"/>
          </ac:spMkLst>
        </pc:spChg>
        <pc:spChg chg="mod">
          <ac:chgData name="FELIPE DIAS ALVES DE AZEVEDO ." userId="32d45880-1afd-4e4e-87a4-cca9bfaf6103" providerId="ADAL" clId="{69E4A5BF-5E82-45EC-8251-8F2315A67D4E}" dt="2020-07-03T00:27:57.896" v="2822" actId="14100"/>
          <ac:spMkLst>
            <pc:docMk/>
            <pc:sldMk cId="1703976601" sldId="264"/>
            <ac:spMk id="5" creationId="{7BF21C66-ACC6-9044-AA6C-BC932C7DCF1A}"/>
          </ac:spMkLst>
        </pc:spChg>
        <pc:picChg chg="mod">
          <ac:chgData name="FELIPE DIAS ALVES DE AZEVEDO ." userId="32d45880-1afd-4e4e-87a4-cca9bfaf6103" providerId="ADAL" clId="{69E4A5BF-5E82-45EC-8251-8F2315A67D4E}" dt="2020-07-03T00:28:23.400" v="2826" actId="1076"/>
          <ac:picMkLst>
            <pc:docMk/>
            <pc:sldMk cId="1703976601" sldId="264"/>
            <ac:picMk id="6" creationId="{3C431E60-8A65-7042-AEE1-0EE0F3184A50}"/>
          </ac:picMkLst>
        </pc:picChg>
      </pc:sldChg>
      <pc:sldChg chg="addSp">
        <pc:chgData name="FELIPE DIAS ALVES DE AZEVEDO ." userId="32d45880-1afd-4e4e-87a4-cca9bfaf6103" providerId="ADAL" clId="{69E4A5BF-5E82-45EC-8251-8F2315A67D4E}" dt="2020-07-02T21:29:32.997" v="2115"/>
        <pc:sldMkLst>
          <pc:docMk/>
          <pc:sldMk cId="507079238" sldId="265"/>
        </pc:sldMkLst>
        <pc:picChg chg="add">
          <ac:chgData name="FELIPE DIAS ALVES DE AZEVEDO ." userId="32d45880-1afd-4e4e-87a4-cca9bfaf6103" providerId="ADAL" clId="{69E4A5BF-5E82-45EC-8251-8F2315A67D4E}" dt="2020-07-02T21:29:32.997" v="2115"/>
          <ac:picMkLst>
            <pc:docMk/>
            <pc:sldMk cId="507079238" sldId="265"/>
            <ac:picMk id="3074" creationId="{4F44AAF1-DEE1-4381-977A-8F6DB2F03910}"/>
          </ac:picMkLst>
        </pc:picChg>
      </pc:sldChg>
      <pc:sldChg chg="delSp modSp add del mod modShow">
        <pc:chgData name="FELIPE DIAS ALVES DE AZEVEDO ." userId="32d45880-1afd-4e4e-87a4-cca9bfaf6103" providerId="ADAL" clId="{69E4A5BF-5E82-45EC-8251-8F2315A67D4E}" dt="2020-07-02T21:29:37.510" v="2118" actId="14100"/>
        <pc:sldMkLst>
          <pc:docMk/>
          <pc:sldMk cId="2902289962" sldId="265"/>
        </pc:sldMkLst>
        <pc:picChg chg="mod">
          <ac:chgData name="FELIPE DIAS ALVES DE AZEVEDO ." userId="32d45880-1afd-4e4e-87a4-cca9bfaf6103" providerId="ADAL" clId="{69E4A5BF-5E82-45EC-8251-8F2315A67D4E}" dt="2020-07-02T21:29:37.510" v="2118" actId="14100"/>
          <ac:picMkLst>
            <pc:docMk/>
            <pc:sldMk cId="2902289962" sldId="265"/>
            <ac:picMk id="3074" creationId="{4F44AAF1-DEE1-4381-977A-8F6DB2F03910}"/>
          </ac:picMkLst>
        </pc:picChg>
        <pc:picChg chg="del">
          <ac:chgData name="FELIPE DIAS ALVES DE AZEVEDO ." userId="32d45880-1afd-4e4e-87a4-cca9bfaf6103" providerId="ADAL" clId="{69E4A5BF-5E82-45EC-8251-8F2315A67D4E}" dt="2020-07-02T21:28:45.620" v="2114" actId="478"/>
          <ac:picMkLst>
            <pc:docMk/>
            <pc:sldMk cId="2902289962" sldId="265"/>
            <ac:picMk id="5122" creationId="{1BB1586D-B154-4E3B-8B81-348FDD277ED5}"/>
          </ac:picMkLst>
        </pc:picChg>
        <pc:picChg chg="del">
          <ac:chgData name="FELIPE DIAS ALVES DE AZEVEDO ." userId="32d45880-1afd-4e4e-87a4-cca9bfaf6103" providerId="ADAL" clId="{69E4A5BF-5E82-45EC-8251-8F2315A67D4E}" dt="2020-07-02T21:28:45.620" v="2114" actId="478"/>
          <ac:picMkLst>
            <pc:docMk/>
            <pc:sldMk cId="2902289962" sldId="265"/>
            <ac:picMk id="5124" creationId="{E7B98480-81BE-4D59-8955-0DF92D186CF9}"/>
          </ac:picMkLst>
        </pc:picChg>
      </pc:sldChg>
      <pc:sldChg chg="mod modShow">
        <pc:chgData name="FELIPE DIAS ALVES DE AZEVEDO ." userId="32d45880-1afd-4e4e-87a4-cca9bfaf6103" providerId="ADAL" clId="{69E4A5BF-5E82-45EC-8251-8F2315A67D4E}" dt="2020-07-02T21:28:27.192" v="2113" actId="729"/>
        <pc:sldMkLst>
          <pc:docMk/>
          <pc:sldMk cId="1411868108" sldId="266"/>
        </pc:sldMkLst>
      </pc:sldChg>
      <pc:sldChg chg="modTransition">
        <pc:chgData name="FELIPE DIAS ALVES DE AZEVEDO ." userId="32d45880-1afd-4e4e-87a4-cca9bfaf6103" providerId="ADAL" clId="{69E4A5BF-5E82-45EC-8251-8F2315A67D4E}" dt="2020-07-02T23:08:17.772" v="2688"/>
        <pc:sldMkLst>
          <pc:docMk/>
          <pc:sldMk cId="633616362" sldId="267"/>
        </pc:sldMkLst>
      </pc:sldChg>
      <pc:sldChg chg="ord">
        <pc:chgData name="FELIPE DIAS ALVES DE AZEVEDO ." userId="32d45880-1afd-4e4e-87a4-cca9bfaf6103" providerId="ADAL" clId="{69E4A5BF-5E82-45EC-8251-8F2315A67D4E}" dt="2020-07-01T15:26:48.721" v="0"/>
        <pc:sldMkLst>
          <pc:docMk/>
          <pc:sldMk cId="2167236199" sldId="270"/>
        </pc:sldMkLst>
      </pc:sldChg>
      <pc:sldChg chg="del">
        <pc:chgData name="FELIPE DIAS ALVES DE AZEVEDO ." userId="32d45880-1afd-4e4e-87a4-cca9bfaf6103" providerId="ADAL" clId="{69E4A5BF-5E82-45EC-8251-8F2315A67D4E}" dt="2020-07-03T00:27:10.372" v="2820" actId="2696"/>
        <pc:sldMkLst>
          <pc:docMk/>
          <pc:sldMk cId="3055612242" sldId="271"/>
        </pc:sldMkLst>
      </pc:sldChg>
      <pc:sldChg chg="addSp">
        <pc:chgData name="FELIPE DIAS ALVES DE AZEVEDO ." userId="32d45880-1afd-4e4e-87a4-cca9bfaf6103" providerId="ADAL" clId="{69E4A5BF-5E82-45EC-8251-8F2315A67D4E}" dt="2020-07-02T18:52:15.700" v="885"/>
        <pc:sldMkLst>
          <pc:docMk/>
          <pc:sldMk cId="905273788" sldId="273"/>
        </pc:sldMkLst>
        <pc:picChg chg="add">
          <ac:chgData name="FELIPE DIAS ALVES DE AZEVEDO ." userId="32d45880-1afd-4e4e-87a4-cca9bfaf6103" providerId="ADAL" clId="{69E4A5BF-5E82-45EC-8251-8F2315A67D4E}" dt="2020-07-02T18:52:15.700" v="885"/>
          <ac:picMkLst>
            <pc:docMk/>
            <pc:sldMk cId="905273788" sldId="273"/>
            <ac:picMk id="2050" creationId="{F35DD758-B31A-46AB-BEB9-31609A405B1F}"/>
          </ac:picMkLst>
        </pc:picChg>
      </pc:sldChg>
      <pc:sldChg chg="addSp">
        <pc:chgData name="FELIPE DIAS ALVES DE AZEVEDO ." userId="32d45880-1afd-4e4e-87a4-cca9bfaf6103" providerId="ADAL" clId="{69E4A5BF-5E82-45EC-8251-8F2315A67D4E}" dt="2020-07-02T18:51:35.427" v="879"/>
        <pc:sldMkLst>
          <pc:docMk/>
          <pc:sldMk cId="1256037035" sldId="273"/>
        </pc:sldMkLst>
        <pc:picChg chg="add">
          <ac:chgData name="FELIPE DIAS ALVES DE AZEVEDO ." userId="32d45880-1afd-4e4e-87a4-cca9bfaf6103" providerId="ADAL" clId="{69E4A5BF-5E82-45EC-8251-8F2315A67D4E}" dt="2020-07-02T18:51:35.427" v="879"/>
          <ac:picMkLst>
            <pc:docMk/>
            <pc:sldMk cId="1256037035" sldId="273"/>
            <ac:picMk id="1026" creationId="{1E85257F-650E-4BED-A9C4-9919BDC90A31}"/>
          </ac:picMkLst>
        </pc:picChg>
      </pc:sldChg>
      <pc:sldChg chg="addSp delSp modSp add del mod ord modTransition">
        <pc:chgData name="FELIPE DIAS ALVES DE AZEVEDO ." userId="32d45880-1afd-4e4e-87a4-cca9bfaf6103" providerId="ADAL" clId="{69E4A5BF-5E82-45EC-8251-8F2315A67D4E}" dt="2020-07-02T23:09:25.901" v="2698"/>
        <pc:sldMkLst>
          <pc:docMk/>
          <pc:sldMk cId="3698698500" sldId="273"/>
        </pc:sldMkLst>
        <pc:spChg chg="del">
          <ac:chgData name="FELIPE DIAS ALVES DE AZEVEDO ." userId="32d45880-1afd-4e4e-87a4-cca9bfaf6103" providerId="ADAL" clId="{69E4A5BF-5E82-45EC-8251-8F2315A67D4E}" dt="2020-07-02T18:52:59.601" v="899" actId="478"/>
          <ac:spMkLst>
            <pc:docMk/>
            <pc:sldMk cId="3698698500" sldId="273"/>
            <ac:spMk id="2" creationId="{46B837A9-340D-0D4D-8266-A9EF0E9865BD}"/>
          </ac:spMkLst>
        </pc:spChg>
        <pc:spChg chg="add del mod">
          <ac:chgData name="FELIPE DIAS ALVES DE AZEVEDO ." userId="32d45880-1afd-4e4e-87a4-cca9bfaf6103" providerId="ADAL" clId="{69E4A5BF-5E82-45EC-8251-8F2315A67D4E}" dt="2020-07-02T18:52:55.689" v="898" actId="478"/>
          <ac:spMkLst>
            <pc:docMk/>
            <pc:sldMk cId="3698698500" sldId="273"/>
            <ac:spMk id="4" creationId="{126FE3F2-5E54-43DC-95D3-2770865A89AB}"/>
          </ac:spMkLst>
        </pc:spChg>
        <pc:spChg chg="del">
          <ac:chgData name="FELIPE DIAS ALVES DE AZEVEDO ." userId="32d45880-1afd-4e4e-87a4-cca9bfaf6103" providerId="ADAL" clId="{69E4A5BF-5E82-45EC-8251-8F2315A67D4E}" dt="2020-07-02T18:50:27.156" v="860" actId="478"/>
          <ac:spMkLst>
            <pc:docMk/>
            <pc:sldMk cId="3698698500" sldId="273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69E4A5BF-5E82-45EC-8251-8F2315A67D4E}" dt="2020-07-02T19:10:17.674" v="941" actId="1076"/>
          <ac:spMkLst>
            <pc:docMk/>
            <pc:sldMk cId="3698698500" sldId="273"/>
            <ac:spMk id="6" creationId="{22E4F2E9-747D-DC41-9A3A-8AF3D3D9FB85}"/>
          </ac:spMkLst>
        </pc:spChg>
        <pc:spChg chg="mod">
          <ac:chgData name="FELIPE DIAS ALVES DE AZEVEDO ." userId="32d45880-1afd-4e4e-87a4-cca9bfaf6103" providerId="ADAL" clId="{69E4A5BF-5E82-45EC-8251-8F2315A67D4E}" dt="2020-07-02T19:10:12.689" v="940" actId="1076"/>
          <ac:spMkLst>
            <pc:docMk/>
            <pc:sldMk cId="3698698500" sldId="273"/>
            <ac:spMk id="7" creationId="{B0F39248-F940-1E42-A25F-D55EF22F981C}"/>
          </ac:spMkLst>
        </pc:spChg>
        <pc:picChg chg="add mod ord">
          <ac:chgData name="FELIPE DIAS ALVES DE AZEVEDO ." userId="32d45880-1afd-4e4e-87a4-cca9bfaf6103" providerId="ADAL" clId="{69E4A5BF-5E82-45EC-8251-8F2315A67D4E}" dt="2020-07-02T18:50:43.458" v="869"/>
          <ac:picMkLst>
            <pc:docMk/>
            <pc:sldMk cId="3698698500" sldId="273"/>
            <ac:picMk id="5" creationId="{DAC63B06-2BE2-4239-90CA-AE29F23F2CFB}"/>
          </ac:picMkLst>
        </pc:picChg>
        <pc:picChg chg="mod">
          <ac:chgData name="FELIPE DIAS ALVES DE AZEVEDO ." userId="32d45880-1afd-4e4e-87a4-cca9bfaf6103" providerId="ADAL" clId="{69E4A5BF-5E82-45EC-8251-8F2315A67D4E}" dt="2020-07-02T19:10:12.689" v="940" actId="1076"/>
          <ac:picMkLst>
            <pc:docMk/>
            <pc:sldMk cId="3698698500" sldId="273"/>
            <ac:picMk id="8" creationId="{965CC649-7690-FF45-A844-66F9B6AC4FAE}"/>
          </ac:picMkLst>
        </pc:picChg>
        <pc:picChg chg="del mod">
          <ac:chgData name="FELIPE DIAS ALVES DE AZEVEDO ." userId="32d45880-1afd-4e4e-87a4-cca9bfaf6103" providerId="ADAL" clId="{69E4A5BF-5E82-45EC-8251-8F2315A67D4E}" dt="2020-07-02T18:52:50.873" v="897" actId="478"/>
          <ac:picMkLst>
            <pc:docMk/>
            <pc:sldMk cId="3698698500" sldId="273"/>
            <ac:picMk id="9" creationId="{C3F2B3BF-B20C-5148-A010-DB4D14E0795B}"/>
          </ac:picMkLst>
        </pc:picChg>
        <pc:picChg chg="del mod">
          <ac:chgData name="FELIPE DIAS ALVES DE AZEVEDO ." userId="32d45880-1afd-4e4e-87a4-cca9bfaf6103" providerId="ADAL" clId="{69E4A5BF-5E82-45EC-8251-8F2315A67D4E}" dt="2020-07-02T18:52:19.219" v="888" actId="478"/>
          <ac:picMkLst>
            <pc:docMk/>
            <pc:sldMk cId="3698698500" sldId="273"/>
            <ac:picMk id="1026" creationId="{1E85257F-650E-4BED-A9C4-9919BDC90A31}"/>
          </ac:picMkLst>
        </pc:picChg>
        <pc:picChg chg="mod">
          <ac:chgData name="FELIPE DIAS ALVES DE AZEVEDO ." userId="32d45880-1afd-4e4e-87a4-cca9bfaf6103" providerId="ADAL" clId="{69E4A5BF-5E82-45EC-8251-8F2315A67D4E}" dt="2020-07-02T20:26:24.499" v="1799" actId="1076"/>
          <ac:picMkLst>
            <pc:docMk/>
            <pc:sldMk cId="3698698500" sldId="273"/>
            <ac:picMk id="2050" creationId="{F35DD758-B31A-46AB-BEB9-31609A405B1F}"/>
          </ac:picMkLst>
        </pc:picChg>
      </pc:sldChg>
      <pc:sldChg chg="modTransition">
        <pc:chgData name="FELIPE DIAS ALVES DE AZEVEDO ." userId="32d45880-1afd-4e4e-87a4-cca9bfaf6103" providerId="ADAL" clId="{69E4A5BF-5E82-45EC-8251-8F2315A67D4E}" dt="2020-07-02T23:10:32.090" v="2713"/>
        <pc:sldMkLst>
          <pc:docMk/>
          <pc:sldMk cId="2539359792" sldId="274"/>
        </pc:sldMkLst>
      </pc:sldChg>
      <pc:sldChg chg="modSp modTransition">
        <pc:chgData name="FELIPE DIAS ALVES DE AZEVEDO ." userId="32d45880-1afd-4e4e-87a4-cca9bfaf6103" providerId="ADAL" clId="{69E4A5BF-5E82-45EC-8251-8F2315A67D4E}" dt="2020-07-02T23:08:57.612" v="2695"/>
        <pc:sldMkLst>
          <pc:docMk/>
          <pc:sldMk cId="3381198271" sldId="275"/>
        </pc:sldMkLst>
        <pc:spChg chg="mod">
          <ac:chgData name="FELIPE DIAS ALVES DE AZEVEDO ." userId="32d45880-1afd-4e4e-87a4-cca9bfaf6103" providerId="ADAL" clId="{69E4A5BF-5E82-45EC-8251-8F2315A67D4E}" dt="2020-07-01T15:36:47.510" v="38" actId="20577"/>
          <ac:spMkLst>
            <pc:docMk/>
            <pc:sldMk cId="3381198271" sldId="275"/>
            <ac:spMk id="6" creationId="{22E4F2E9-747D-DC41-9A3A-8AF3D3D9FB85}"/>
          </ac:spMkLst>
        </pc:spChg>
      </pc:sldChg>
      <pc:sldChg chg="del ord">
        <pc:chgData name="FELIPE DIAS ALVES DE AZEVEDO ." userId="32d45880-1afd-4e4e-87a4-cca9bfaf6103" providerId="ADAL" clId="{69E4A5BF-5E82-45EC-8251-8F2315A67D4E}" dt="2020-07-03T00:27:03.429" v="2819" actId="2696"/>
        <pc:sldMkLst>
          <pc:docMk/>
          <pc:sldMk cId="2360931004" sldId="277"/>
        </pc:sldMkLst>
      </pc:sldChg>
      <pc:sldChg chg="delSp modSp add del mod modShow">
        <pc:chgData name="FELIPE DIAS ALVES DE AZEVEDO ." userId="32d45880-1afd-4e4e-87a4-cca9bfaf6103" providerId="ADAL" clId="{69E4A5BF-5E82-45EC-8251-8F2315A67D4E}" dt="2020-07-02T22:15:59.092" v="2441" actId="14100"/>
        <pc:sldMkLst>
          <pc:docMk/>
          <pc:sldMk cId="83778200" sldId="279"/>
        </pc:sldMkLst>
        <pc:spChg chg="del">
          <ac:chgData name="FELIPE DIAS ALVES DE AZEVEDO ." userId="32d45880-1afd-4e4e-87a4-cca9bfaf6103" providerId="ADAL" clId="{69E4A5BF-5E82-45EC-8251-8F2315A67D4E}" dt="2020-07-02T21:35:32.832" v="2123" actId="478"/>
          <ac:spMkLst>
            <pc:docMk/>
            <pc:sldMk cId="83778200" sldId="279"/>
            <ac:spMk id="5" creationId="{843FB987-1407-4833-82BD-36370EB847C6}"/>
          </ac:spMkLst>
        </pc:spChg>
        <pc:picChg chg="del mod">
          <ac:chgData name="FELIPE DIAS ALVES DE AZEVEDO ." userId="32d45880-1afd-4e4e-87a4-cca9bfaf6103" providerId="ADAL" clId="{69E4A5BF-5E82-45EC-8251-8F2315A67D4E}" dt="2020-07-02T22:15:52.222" v="2436" actId="478"/>
          <ac:picMkLst>
            <pc:docMk/>
            <pc:sldMk cId="83778200" sldId="279"/>
            <ac:picMk id="4098" creationId="{3F0CACC5-F359-4A80-A7E8-E69303944254}"/>
          </ac:picMkLst>
        </pc:picChg>
        <pc:picChg chg="del">
          <ac:chgData name="FELIPE DIAS ALVES DE AZEVEDO ." userId="32d45880-1afd-4e4e-87a4-cca9bfaf6103" providerId="ADAL" clId="{69E4A5BF-5E82-45EC-8251-8F2315A67D4E}" dt="2020-07-02T21:35:28.129" v="2119" actId="478"/>
          <ac:picMkLst>
            <pc:docMk/>
            <pc:sldMk cId="83778200" sldId="279"/>
            <ac:picMk id="4098" creationId="{880F94D4-08DE-4B4F-9BE4-DCA9942BBFB1}"/>
          </ac:picMkLst>
        </pc:picChg>
        <pc:picChg chg="mod">
          <ac:chgData name="FELIPE DIAS ALVES DE AZEVEDO ." userId="32d45880-1afd-4e4e-87a4-cca9bfaf6103" providerId="ADAL" clId="{69E4A5BF-5E82-45EC-8251-8F2315A67D4E}" dt="2020-07-02T22:15:59.092" v="2441" actId="14100"/>
          <ac:picMkLst>
            <pc:docMk/>
            <pc:sldMk cId="83778200" sldId="279"/>
            <ac:picMk id="6146" creationId="{806CC211-95EA-487B-94A8-A57CE287B917}"/>
          </ac:picMkLst>
        </pc:picChg>
      </pc:sldChg>
      <pc:sldChg chg="addSp">
        <pc:chgData name="FELIPE DIAS ALVES DE AZEVEDO ." userId="32d45880-1afd-4e4e-87a4-cca9bfaf6103" providerId="ADAL" clId="{69E4A5BF-5E82-45EC-8251-8F2315A67D4E}" dt="2020-07-02T22:15:53.638" v="2437"/>
        <pc:sldMkLst>
          <pc:docMk/>
          <pc:sldMk cId="713478071" sldId="279"/>
        </pc:sldMkLst>
        <pc:picChg chg="add">
          <ac:chgData name="FELIPE DIAS ALVES DE AZEVEDO ." userId="32d45880-1afd-4e4e-87a4-cca9bfaf6103" providerId="ADAL" clId="{69E4A5BF-5E82-45EC-8251-8F2315A67D4E}" dt="2020-07-02T22:15:53.638" v="2437"/>
          <ac:picMkLst>
            <pc:docMk/>
            <pc:sldMk cId="713478071" sldId="279"/>
            <ac:picMk id="6146" creationId="{806CC211-95EA-487B-94A8-A57CE287B917}"/>
          </ac:picMkLst>
        </pc:picChg>
      </pc:sldChg>
      <pc:sldChg chg="addSp">
        <pc:chgData name="FELIPE DIAS ALVES DE AZEVEDO ." userId="32d45880-1afd-4e4e-87a4-cca9bfaf6103" providerId="ADAL" clId="{69E4A5BF-5E82-45EC-8251-8F2315A67D4E}" dt="2020-07-02T21:35:29.716" v="2120"/>
        <pc:sldMkLst>
          <pc:docMk/>
          <pc:sldMk cId="1229432198" sldId="279"/>
        </pc:sldMkLst>
        <pc:picChg chg="add">
          <ac:chgData name="FELIPE DIAS ALVES DE AZEVEDO ." userId="32d45880-1afd-4e4e-87a4-cca9bfaf6103" providerId="ADAL" clId="{69E4A5BF-5E82-45EC-8251-8F2315A67D4E}" dt="2020-07-02T21:35:29.716" v="2120"/>
          <ac:picMkLst>
            <pc:docMk/>
            <pc:sldMk cId="1229432198" sldId="279"/>
            <ac:picMk id="4098" creationId="{3F0CACC5-F359-4A80-A7E8-E69303944254}"/>
          </ac:picMkLst>
        </pc:picChg>
      </pc:sldChg>
      <pc:sldChg chg="modSp mod modShow">
        <pc:chgData name="FELIPE DIAS ALVES DE AZEVEDO ." userId="32d45880-1afd-4e4e-87a4-cca9bfaf6103" providerId="ADAL" clId="{69E4A5BF-5E82-45EC-8251-8F2315A67D4E}" dt="2020-07-02T21:28:27.192" v="2113" actId="729"/>
        <pc:sldMkLst>
          <pc:docMk/>
          <pc:sldMk cId="3377159762" sldId="281"/>
        </pc:sldMkLst>
        <pc:spChg chg="mod">
          <ac:chgData name="FELIPE DIAS ALVES DE AZEVEDO ." userId="32d45880-1afd-4e4e-87a4-cca9bfaf6103" providerId="ADAL" clId="{69E4A5BF-5E82-45EC-8251-8F2315A67D4E}" dt="2020-07-02T19:10:56.662" v="944" actId="1076"/>
          <ac:spMkLst>
            <pc:docMk/>
            <pc:sldMk cId="3377159762" sldId="281"/>
            <ac:spMk id="6" creationId="{22E4F2E9-747D-DC41-9A3A-8AF3D3D9FB85}"/>
          </ac:spMkLst>
        </pc:spChg>
      </pc:sldChg>
      <pc:sldChg chg="del">
        <pc:chgData name="FELIPE DIAS ALVES DE AZEVEDO ." userId="32d45880-1afd-4e4e-87a4-cca9bfaf6103" providerId="ADAL" clId="{69E4A5BF-5E82-45EC-8251-8F2315A67D4E}" dt="2020-07-03T00:27:17.662" v="2821" actId="2696"/>
        <pc:sldMkLst>
          <pc:docMk/>
          <pc:sldMk cId="501149298" sldId="282"/>
        </pc:sldMkLst>
      </pc:sldChg>
      <pc:sldChg chg="addSp delSp modSp del mod ord modShow">
        <pc:chgData name="FELIPE DIAS ALVES DE AZEVEDO ." userId="32d45880-1afd-4e4e-87a4-cca9bfaf6103" providerId="ADAL" clId="{69E4A5BF-5E82-45EC-8251-8F2315A67D4E}" dt="2020-07-03T00:27:03.429" v="2819" actId="2696"/>
        <pc:sldMkLst>
          <pc:docMk/>
          <pc:sldMk cId="4193379601" sldId="283"/>
        </pc:sldMkLst>
        <pc:picChg chg="add del mod">
          <ac:chgData name="FELIPE DIAS ALVES DE AZEVEDO ." userId="32d45880-1afd-4e4e-87a4-cca9bfaf6103" providerId="ADAL" clId="{69E4A5BF-5E82-45EC-8251-8F2315A67D4E}" dt="2020-07-02T22:42:21.703" v="2546" actId="478"/>
          <ac:picMkLst>
            <pc:docMk/>
            <pc:sldMk cId="4193379601" sldId="283"/>
            <ac:picMk id="10" creationId="{0A7FDE53-173B-4E25-B55A-44CD1CD1D0E8}"/>
          </ac:picMkLst>
        </pc:picChg>
      </pc:sldChg>
      <pc:sldChg chg="del">
        <pc:chgData name="FELIPE DIAS ALVES DE AZEVEDO ." userId="32d45880-1afd-4e4e-87a4-cca9bfaf6103" providerId="ADAL" clId="{69E4A5BF-5E82-45EC-8251-8F2315A67D4E}" dt="2020-07-02T18:15:58.972" v="144" actId="2696"/>
        <pc:sldMkLst>
          <pc:docMk/>
          <pc:sldMk cId="722583652" sldId="284"/>
        </pc:sldMkLst>
      </pc:sldChg>
      <pc:sldChg chg="add ord">
        <pc:chgData name="FELIPE DIAS ALVES DE AZEVEDO ." userId="32d45880-1afd-4e4e-87a4-cca9bfaf6103" providerId="ADAL" clId="{69E4A5BF-5E82-45EC-8251-8F2315A67D4E}" dt="2020-07-03T13:22:15.706" v="3002"/>
        <pc:sldMkLst>
          <pc:docMk/>
          <pc:sldMk cId="4086154897" sldId="285"/>
        </pc:sldMkLst>
      </pc:sldChg>
      <pc:sldChg chg="addSp delSp modSp mod modTransition">
        <pc:chgData name="FELIPE DIAS ALVES DE AZEVEDO ." userId="32d45880-1afd-4e4e-87a4-cca9bfaf6103" providerId="ADAL" clId="{69E4A5BF-5E82-45EC-8251-8F2315A67D4E}" dt="2020-07-02T23:08:34.950" v="2691"/>
        <pc:sldMkLst>
          <pc:docMk/>
          <pc:sldMk cId="3815319995" sldId="286"/>
        </pc:sldMkLst>
        <pc:spChg chg="del mod ord">
          <ac:chgData name="FELIPE DIAS ALVES DE AZEVEDO ." userId="32d45880-1afd-4e4e-87a4-cca9bfaf6103" providerId="ADAL" clId="{69E4A5BF-5E82-45EC-8251-8F2315A67D4E}" dt="2020-07-02T18:18:02.547" v="212" actId="478"/>
          <ac:spMkLst>
            <pc:docMk/>
            <pc:sldMk cId="3815319995" sldId="286"/>
            <ac:spMk id="2" creationId="{1794E871-234B-4E8D-BC33-F23B00C7213C}"/>
          </ac:spMkLst>
        </pc:spChg>
        <pc:spChg chg="add del">
          <ac:chgData name="FELIPE DIAS ALVES DE AZEVEDO ." userId="32d45880-1afd-4e4e-87a4-cca9bfaf6103" providerId="ADAL" clId="{69E4A5BF-5E82-45EC-8251-8F2315A67D4E}" dt="2020-07-02T18:21:17.730" v="235"/>
          <ac:spMkLst>
            <pc:docMk/>
            <pc:sldMk cId="3815319995" sldId="286"/>
            <ac:spMk id="3" creationId="{1E7B174B-4430-4682-9C6F-78539830AA47}"/>
          </ac:spMkLst>
        </pc:spChg>
        <pc:spChg chg="add mod">
          <ac:chgData name="FELIPE DIAS ALVES DE AZEVEDO ." userId="32d45880-1afd-4e4e-87a4-cca9bfaf6103" providerId="ADAL" clId="{69E4A5BF-5E82-45EC-8251-8F2315A67D4E}" dt="2020-07-02T18:21:47.819" v="243" actId="14861"/>
          <ac:spMkLst>
            <pc:docMk/>
            <pc:sldMk cId="3815319995" sldId="286"/>
            <ac:spMk id="5" creationId="{551FC326-A71A-4653-A4CB-85D3C0789BBA}"/>
          </ac:spMkLst>
        </pc:spChg>
        <pc:spChg chg="add del mod">
          <ac:chgData name="FELIPE DIAS ALVES DE AZEVEDO ." userId="32d45880-1afd-4e4e-87a4-cca9bfaf6103" providerId="ADAL" clId="{69E4A5BF-5E82-45EC-8251-8F2315A67D4E}" dt="2020-07-02T18:20:11.606" v="226" actId="478"/>
          <ac:spMkLst>
            <pc:docMk/>
            <pc:sldMk cId="3815319995" sldId="286"/>
            <ac:spMk id="7" creationId="{CF5A2D8B-F32E-4BD3-AE61-9D1FD80EB6A7}"/>
          </ac:spMkLst>
        </pc:spChg>
        <pc:picChg chg="add mod ord">
          <ac:chgData name="FELIPE DIAS ALVES DE AZEVEDO ." userId="32d45880-1afd-4e4e-87a4-cca9bfaf6103" providerId="ADAL" clId="{69E4A5BF-5E82-45EC-8251-8F2315A67D4E}" dt="2020-07-02T23:05:53.688" v="2683"/>
          <ac:picMkLst>
            <pc:docMk/>
            <pc:sldMk cId="3815319995" sldId="286"/>
            <ac:picMk id="4" creationId="{CDBB027A-4590-4143-B052-F1155F61FE2E}"/>
          </ac:picMkLst>
        </pc:picChg>
        <pc:picChg chg="add del mod">
          <ac:chgData name="FELIPE DIAS ALVES DE AZEVEDO ." userId="32d45880-1afd-4e4e-87a4-cca9bfaf6103" providerId="ADAL" clId="{69E4A5BF-5E82-45EC-8251-8F2315A67D4E}" dt="2020-07-02T18:21:15.170" v="234"/>
          <ac:picMkLst>
            <pc:docMk/>
            <pc:sldMk cId="3815319995" sldId="286"/>
            <ac:picMk id="9" creationId="{F08CBD35-AC2C-4B57-8B05-D133C1486191}"/>
          </ac:picMkLst>
        </pc:picChg>
        <pc:picChg chg="add mod">
          <ac:chgData name="FELIPE DIAS ALVES DE AZEVEDO ." userId="32d45880-1afd-4e4e-87a4-cca9bfaf6103" providerId="ADAL" clId="{69E4A5BF-5E82-45EC-8251-8F2315A67D4E}" dt="2020-07-02T18:27:32.479" v="851"/>
          <ac:picMkLst>
            <pc:docMk/>
            <pc:sldMk cId="3815319995" sldId="286"/>
            <ac:picMk id="11" creationId="{CE46772C-D6AF-4CB2-9308-53AA745F0068}"/>
          </ac:picMkLst>
        </pc:picChg>
        <pc:picChg chg="add mod">
          <ac:chgData name="FELIPE DIAS ALVES DE AZEVEDO ." userId="32d45880-1afd-4e4e-87a4-cca9bfaf6103" providerId="ADAL" clId="{69E4A5BF-5E82-45EC-8251-8F2315A67D4E}" dt="2020-07-02T19:09:20.978" v="935" actId="1076"/>
          <ac:picMkLst>
            <pc:docMk/>
            <pc:sldMk cId="3815319995" sldId="286"/>
            <ac:picMk id="13" creationId="{A15D0606-C627-4DBD-93BA-1ACEF5F1A493}"/>
          </ac:picMkLst>
        </pc:picChg>
        <pc:picChg chg="add mod modCrop">
          <ac:chgData name="FELIPE DIAS ALVES DE AZEVEDO ." userId="32d45880-1afd-4e4e-87a4-cca9bfaf6103" providerId="ADAL" clId="{69E4A5BF-5E82-45EC-8251-8F2315A67D4E}" dt="2020-07-02T23:06:09.529" v="2684"/>
          <ac:picMkLst>
            <pc:docMk/>
            <pc:sldMk cId="3815319995" sldId="286"/>
            <ac:picMk id="15" creationId="{8FB44B4B-CEFB-474B-BAE3-052500147D28}"/>
          </ac:picMkLst>
        </pc:picChg>
        <pc:picChg chg="add mod">
          <ac:chgData name="FELIPE DIAS ALVES DE AZEVEDO ." userId="32d45880-1afd-4e4e-87a4-cca9bfaf6103" providerId="ADAL" clId="{69E4A5BF-5E82-45EC-8251-8F2315A67D4E}" dt="2020-07-02T18:27:47.812" v="852" actId="14861"/>
          <ac:picMkLst>
            <pc:docMk/>
            <pc:sldMk cId="3815319995" sldId="286"/>
            <ac:picMk id="17" creationId="{507AFA58-31F6-4FA2-BFA1-1A4BCEDCB5A2}"/>
          </ac:picMkLst>
        </pc:picChg>
        <pc:picChg chg="add mod modCrop">
          <ac:chgData name="FELIPE DIAS ALVES DE AZEVEDO ." userId="32d45880-1afd-4e4e-87a4-cca9bfaf6103" providerId="ADAL" clId="{69E4A5BF-5E82-45EC-8251-8F2315A67D4E}" dt="2020-07-02T18:28:50.550" v="853" actId="1076"/>
          <ac:picMkLst>
            <pc:docMk/>
            <pc:sldMk cId="3815319995" sldId="286"/>
            <ac:picMk id="19" creationId="{88743FA0-FC1D-4E53-B5A4-2122AFDAE084}"/>
          </ac:picMkLst>
        </pc:picChg>
      </pc:sldChg>
      <pc:sldChg chg="del ord">
        <pc:chgData name="FELIPE DIAS ALVES DE AZEVEDO ." userId="32d45880-1afd-4e4e-87a4-cca9bfaf6103" providerId="ADAL" clId="{69E4A5BF-5E82-45EC-8251-8F2315A67D4E}" dt="2020-07-02T19:12:06.287" v="974" actId="2696"/>
        <pc:sldMkLst>
          <pc:docMk/>
          <pc:sldMk cId="126186542" sldId="287"/>
        </pc:sldMkLst>
      </pc:sldChg>
      <pc:sldChg chg="del">
        <pc:chgData name="FELIPE DIAS ALVES DE AZEVEDO ." userId="32d45880-1afd-4e4e-87a4-cca9bfaf6103" providerId="ADAL" clId="{69E4A5BF-5E82-45EC-8251-8F2315A67D4E}" dt="2020-07-02T19:38:56.831" v="1350" actId="2696"/>
        <pc:sldMkLst>
          <pc:docMk/>
          <pc:sldMk cId="2155212133" sldId="289"/>
        </pc:sldMkLst>
      </pc:sldChg>
      <pc:sldChg chg="del">
        <pc:chgData name="FELIPE DIAS ALVES DE AZEVEDO ." userId="32d45880-1afd-4e4e-87a4-cca9bfaf6103" providerId="ADAL" clId="{69E4A5BF-5E82-45EC-8251-8F2315A67D4E}" dt="2020-07-02T20:22:51.925" v="1616" actId="2696"/>
        <pc:sldMkLst>
          <pc:docMk/>
          <pc:sldMk cId="3954701559" sldId="290"/>
        </pc:sldMkLst>
      </pc:sldChg>
      <pc:sldChg chg="addSp delSp modSp add mod ord">
        <pc:chgData name="FELIPE DIAS ALVES DE AZEVEDO ." userId="32d45880-1afd-4e4e-87a4-cca9bfaf6103" providerId="ADAL" clId="{69E4A5BF-5E82-45EC-8251-8F2315A67D4E}" dt="2020-07-02T22:19:53.838" v="2507" actId="1076"/>
        <pc:sldMkLst>
          <pc:docMk/>
          <pc:sldMk cId="1694963855" sldId="291"/>
        </pc:sldMkLst>
        <pc:spChg chg="del">
          <ac:chgData name="FELIPE DIAS ALVES DE AZEVEDO ." userId="32d45880-1afd-4e4e-87a4-cca9bfaf6103" providerId="ADAL" clId="{69E4A5BF-5E82-45EC-8251-8F2315A67D4E}" dt="2020-07-02T18:10:51.580" v="43"/>
          <ac:spMkLst>
            <pc:docMk/>
            <pc:sldMk cId="1694963855" sldId="291"/>
            <ac:spMk id="3" creationId="{83F5440F-6639-864E-8080-3FF9C1A4007C}"/>
          </ac:spMkLst>
        </pc:spChg>
        <pc:spChg chg="mod">
          <ac:chgData name="FELIPE DIAS ALVES DE AZEVEDO ." userId="32d45880-1afd-4e4e-87a4-cca9bfaf6103" providerId="ADAL" clId="{69E4A5BF-5E82-45EC-8251-8F2315A67D4E}" dt="2020-07-02T18:11:01.288" v="52" actId="1076"/>
          <ac:spMkLst>
            <pc:docMk/>
            <pc:sldMk cId="1694963855" sldId="291"/>
            <ac:spMk id="4" creationId="{9F5A64D5-2F94-FA49-A188-0D88369E1B1F}"/>
          </ac:spMkLst>
        </pc:spChg>
        <pc:spChg chg="del">
          <ac:chgData name="FELIPE DIAS ALVES DE AZEVEDO ." userId="32d45880-1afd-4e4e-87a4-cca9bfaf6103" providerId="ADAL" clId="{69E4A5BF-5E82-45EC-8251-8F2315A67D4E}" dt="2020-07-02T18:10:27.288" v="42" actId="478"/>
          <ac:spMkLst>
            <pc:docMk/>
            <pc:sldMk cId="1694963855" sldId="291"/>
            <ac:spMk id="6" creationId="{22E4F2E9-747D-DC41-9A3A-8AF3D3D9FB85}"/>
          </ac:spMkLst>
        </pc:spChg>
        <pc:spChg chg="add del mod">
          <ac:chgData name="FELIPE DIAS ALVES DE AZEVEDO ." userId="32d45880-1afd-4e4e-87a4-cca9bfaf6103" providerId="ADAL" clId="{69E4A5BF-5E82-45EC-8251-8F2315A67D4E}" dt="2020-07-02T18:12:21.036" v="74"/>
          <ac:spMkLst>
            <pc:docMk/>
            <pc:sldMk cId="1694963855" sldId="291"/>
            <ac:spMk id="10" creationId="{69965CD7-82B7-4D8B-AE0D-F7BFADD604A1}"/>
          </ac:spMkLst>
        </pc:spChg>
        <pc:spChg chg="add">
          <ac:chgData name="FELIPE DIAS ALVES DE AZEVEDO ." userId="32d45880-1afd-4e4e-87a4-cca9bfaf6103" providerId="ADAL" clId="{69E4A5BF-5E82-45EC-8251-8F2315A67D4E}" dt="2020-07-02T18:54:22.460" v="913" actId="22"/>
          <ac:spMkLst>
            <pc:docMk/>
            <pc:sldMk cId="1694963855" sldId="291"/>
            <ac:spMk id="12" creationId="{E9002FDC-CC7A-4801-93A4-9810C24AF06E}"/>
          </ac:spMkLst>
        </pc:spChg>
        <pc:spChg chg="add mod">
          <ac:chgData name="FELIPE DIAS ALVES DE AZEVEDO ." userId="32d45880-1afd-4e4e-87a4-cca9bfaf6103" providerId="ADAL" clId="{69E4A5BF-5E82-45EC-8251-8F2315A67D4E}" dt="2020-07-02T20:16:24.257" v="1450" actId="1076"/>
          <ac:spMkLst>
            <pc:docMk/>
            <pc:sldMk cId="1694963855" sldId="291"/>
            <ac:spMk id="16" creationId="{FE9C4A7A-543A-4CA1-A54D-4D475FC2E84F}"/>
          </ac:spMkLst>
        </pc:spChg>
        <pc:spChg chg="add mod">
          <ac:chgData name="FELIPE DIAS ALVES DE AZEVEDO ." userId="32d45880-1afd-4e4e-87a4-cca9bfaf6103" providerId="ADAL" clId="{69E4A5BF-5E82-45EC-8251-8F2315A67D4E}" dt="2020-07-02T20:17:33.301" v="1487" actId="1076"/>
          <ac:spMkLst>
            <pc:docMk/>
            <pc:sldMk cId="1694963855" sldId="291"/>
            <ac:spMk id="18" creationId="{ABD54F3D-CF0A-4C32-9CA5-5CF31601D1C3}"/>
          </ac:spMkLst>
        </pc:spChg>
        <pc:spChg chg="add mod">
          <ac:chgData name="FELIPE DIAS ALVES DE AZEVEDO ." userId="32d45880-1afd-4e4e-87a4-cca9bfaf6103" providerId="ADAL" clId="{69E4A5BF-5E82-45EC-8251-8F2315A67D4E}" dt="2020-07-02T22:19:53.838" v="2507" actId="1076"/>
          <ac:spMkLst>
            <pc:docMk/>
            <pc:sldMk cId="1694963855" sldId="291"/>
            <ac:spMk id="20" creationId="{DAB6D235-3168-42C6-9935-B868BADE3914}"/>
          </ac:spMkLst>
        </pc:spChg>
        <pc:picChg chg="add mod ord">
          <ac:chgData name="FELIPE DIAS ALVES DE AZEVEDO ." userId="32d45880-1afd-4e4e-87a4-cca9bfaf6103" providerId="ADAL" clId="{69E4A5BF-5E82-45EC-8251-8F2315A67D4E}" dt="2020-07-02T20:17:39.544" v="1489" actId="1076"/>
          <ac:picMkLst>
            <pc:docMk/>
            <pc:sldMk cId="1694963855" sldId="291"/>
            <ac:picMk id="7" creationId="{88F4752D-5031-4E09-9246-0885E83A91B9}"/>
          </ac:picMkLst>
        </pc:picChg>
        <pc:picChg chg="add del mod">
          <ac:chgData name="FELIPE DIAS ALVES DE AZEVEDO ." userId="32d45880-1afd-4e4e-87a4-cca9bfaf6103" providerId="ADAL" clId="{69E4A5BF-5E82-45EC-8251-8F2315A67D4E}" dt="2020-07-02T20:10:07.466" v="1381" actId="478"/>
          <ac:picMkLst>
            <pc:docMk/>
            <pc:sldMk cId="1694963855" sldId="291"/>
            <ac:picMk id="9" creationId="{33B07A8D-FCD8-4F57-96A2-B7D1D5873403}"/>
          </ac:picMkLst>
        </pc:picChg>
        <pc:picChg chg="add">
          <ac:chgData name="FELIPE DIAS ALVES DE AZEVEDO ." userId="32d45880-1afd-4e4e-87a4-cca9bfaf6103" providerId="ADAL" clId="{69E4A5BF-5E82-45EC-8251-8F2315A67D4E}" dt="2020-07-02T18:54:22.460" v="913" actId="22"/>
          <ac:picMkLst>
            <pc:docMk/>
            <pc:sldMk cId="1694963855" sldId="291"/>
            <ac:picMk id="14" creationId="{E324AAC8-04D1-4BDF-B232-FA8F8A259134}"/>
          </ac:picMkLst>
        </pc:picChg>
      </pc:sldChg>
      <pc:sldChg chg="addSp delSp modSp add del mod ord">
        <pc:chgData name="FELIPE DIAS ALVES DE AZEVEDO ." userId="32d45880-1afd-4e4e-87a4-cca9bfaf6103" providerId="ADAL" clId="{69E4A5BF-5E82-45EC-8251-8F2315A67D4E}" dt="2020-07-02T20:19:15.470" v="1519" actId="2696"/>
        <pc:sldMkLst>
          <pc:docMk/>
          <pc:sldMk cId="3542526311" sldId="292"/>
        </pc:sldMkLst>
        <pc:spChg chg="add mod">
          <ac:chgData name="FELIPE DIAS ALVES DE AZEVEDO ." userId="32d45880-1afd-4e4e-87a4-cca9bfaf6103" providerId="ADAL" clId="{69E4A5BF-5E82-45EC-8251-8F2315A67D4E}" dt="2020-07-02T18:14:39.262" v="119" actId="478"/>
          <ac:spMkLst>
            <pc:docMk/>
            <pc:sldMk cId="3542526311" sldId="292"/>
            <ac:spMk id="11" creationId="{4D5DFB2A-55D2-435E-B389-E46762C884C7}"/>
          </ac:spMkLst>
        </pc:spChg>
        <pc:spChg chg="add">
          <ac:chgData name="FELIPE DIAS ALVES DE AZEVEDO ." userId="32d45880-1afd-4e4e-87a4-cca9bfaf6103" providerId="ADAL" clId="{69E4A5BF-5E82-45EC-8251-8F2315A67D4E}" dt="2020-07-02T18:54:26.546" v="914" actId="22"/>
          <ac:spMkLst>
            <pc:docMk/>
            <pc:sldMk cId="3542526311" sldId="292"/>
            <ac:spMk id="13" creationId="{292FDB9E-A0AD-4E30-9E30-6B2FDFD9DEC2}"/>
          </ac:spMkLst>
        </pc:spChg>
        <pc:picChg chg="add mod ord">
          <ac:chgData name="FELIPE DIAS ALVES DE AZEVEDO ." userId="32d45880-1afd-4e4e-87a4-cca9bfaf6103" providerId="ADAL" clId="{69E4A5BF-5E82-45EC-8251-8F2315A67D4E}" dt="2020-07-02T18:14:48.479" v="120" actId="14861"/>
          <ac:picMkLst>
            <pc:docMk/>
            <pc:sldMk cId="3542526311" sldId="292"/>
            <ac:picMk id="5" creationId="{FA7BEF20-8818-4292-807D-6ECCE5B608BB}"/>
          </ac:picMkLst>
        </pc:picChg>
        <pc:picChg chg="del mod">
          <ac:chgData name="FELIPE DIAS ALVES DE AZEVEDO ." userId="32d45880-1afd-4e4e-87a4-cca9bfaf6103" providerId="ADAL" clId="{69E4A5BF-5E82-45EC-8251-8F2315A67D4E}" dt="2020-07-02T18:14:39.262" v="119" actId="478"/>
          <ac:picMkLst>
            <pc:docMk/>
            <pc:sldMk cId="3542526311" sldId="292"/>
            <ac:picMk id="7" creationId="{88F4752D-5031-4E09-9246-0885E83A91B9}"/>
          </ac:picMkLst>
        </pc:picChg>
        <pc:picChg chg="add mod ord">
          <ac:chgData name="FELIPE DIAS ALVES DE AZEVEDO ." userId="32d45880-1afd-4e4e-87a4-cca9bfaf6103" providerId="ADAL" clId="{69E4A5BF-5E82-45EC-8251-8F2315A67D4E}" dt="2020-07-02T18:14:48.479" v="120" actId="14861"/>
          <ac:picMkLst>
            <pc:docMk/>
            <pc:sldMk cId="3542526311" sldId="292"/>
            <ac:picMk id="8" creationId="{592E201D-5162-4E5E-861A-8573B7AC1421}"/>
          </ac:picMkLst>
        </pc:picChg>
        <pc:picChg chg="del">
          <ac:chgData name="FELIPE DIAS ALVES DE AZEVEDO ." userId="32d45880-1afd-4e4e-87a4-cca9bfaf6103" providerId="ADAL" clId="{69E4A5BF-5E82-45EC-8251-8F2315A67D4E}" dt="2020-07-02T18:14:19.001" v="109" actId="478"/>
          <ac:picMkLst>
            <pc:docMk/>
            <pc:sldMk cId="3542526311" sldId="292"/>
            <ac:picMk id="9" creationId="{33B07A8D-FCD8-4F57-96A2-B7D1D5873403}"/>
          </ac:picMkLst>
        </pc:picChg>
        <pc:picChg chg="add">
          <ac:chgData name="FELIPE DIAS ALVES DE AZEVEDO ." userId="32d45880-1afd-4e4e-87a4-cca9bfaf6103" providerId="ADAL" clId="{69E4A5BF-5E82-45EC-8251-8F2315A67D4E}" dt="2020-07-02T18:54:26.546" v="914" actId="22"/>
          <ac:picMkLst>
            <pc:docMk/>
            <pc:sldMk cId="3542526311" sldId="292"/>
            <ac:picMk id="15" creationId="{93661E73-F713-4402-839B-BD58564205B8}"/>
          </ac:picMkLst>
        </pc:picChg>
      </pc:sldChg>
      <pc:sldChg chg="addSp delSp modSp add del mod ord">
        <pc:chgData name="FELIPE DIAS ALVES DE AZEVEDO ." userId="32d45880-1afd-4e4e-87a4-cca9bfaf6103" providerId="ADAL" clId="{69E4A5BF-5E82-45EC-8251-8F2315A67D4E}" dt="2020-07-02T20:21:33.059" v="1615" actId="2696"/>
        <pc:sldMkLst>
          <pc:docMk/>
          <pc:sldMk cId="15278789" sldId="293"/>
        </pc:sldMkLst>
        <pc:spChg chg="add mod">
          <ac:chgData name="FELIPE DIAS ALVES DE AZEVEDO ." userId="32d45880-1afd-4e4e-87a4-cca9bfaf6103" providerId="ADAL" clId="{69E4A5BF-5E82-45EC-8251-8F2315A67D4E}" dt="2020-07-02T18:13:31.375" v="97" actId="478"/>
          <ac:spMkLst>
            <pc:docMk/>
            <pc:sldMk cId="15278789" sldId="293"/>
            <ac:spMk id="11" creationId="{EEC947B1-BF12-4A2A-A322-109108A3B951}"/>
          </ac:spMkLst>
        </pc:spChg>
        <pc:spChg chg="add">
          <ac:chgData name="FELIPE DIAS ALVES DE AZEVEDO ." userId="32d45880-1afd-4e4e-87a4-cca9bfaf6103" providerId="ADAL" clId="{69E4A5BF-5E82-45EC-8251-8F2315A67D4E}" dt="2020-07-02T18:54:29.772" v="915" actId="22"/>
          <ac:spMkLst>
            <pc:docMk/>
            <pc:sldMk cId="15278789" sldId="293"/>
            <ac:spMk id="13" creationId="{E354E28D-8056-4B6D-AFAE-A81188F0A6D8}"/>
          </ac:spMkLst>
        </pc:spChg>
        <pc:picChg chg="add mod ord">
          <ac:chgData name="FELIPE DIAS ALVES DE AZEVEDO ." userId="32d45880-1afd-4e4e-87a4-cca9bfaf6103" providerId="ADAL" clId="{69E4A5BF-5E82-45EC-8251-8F2315A67D4E}" dt="2020-07-02T18:14:56.085" v="121" actId="14861"/>
          <ac:picMkLst>
            <pc:docMk/>
            <pc:sldMk cId="15278789" sldId="293"/>
            <ac:picMk id="5" creationId="{8717C700-15EB-4228-B48B-C25DE5268451}"/>
          </ac:picMkLst>
        </pc:picChg>
        <pc:picChg chg="del">
          <ac:chgData name="FELIPE DIAS ALVES DE AZEVEDO ." userId="32d45880-1afd-4e4e-87a4-cca9bfaf6103" providerId="ADAL" clId="{69E4A5BF-5E82-45EC-8251-8F2315A67D4E}" dt="2020-07-02T18:13:31.375" v="97" actId="478"/>
          <ac:picMkLst>
            <pc:docMk/>
            <pc:sldMk cId="15278789" sldId="293"/>
            <ac:picMk id="7" creationId="{88F4752D-5031-4E09-9246-0885E83A91B9}"/>
          </ac:picMkLst>
        </pc:picChg>
        <pc:picChg chg="add del mod ord">
          <ac:chgData name="FELIPE DIAS ALVES DE AZEVEDO ." userId="32d45880-1afd-4e4e-87a4-cca9bfaf6103" providerId="ADAL" clId="{69E4A5BF-5E82-45EC-8251-8F2315A67D4E}" dt="2020-07-02T20:19:28.590" v="1523" actId="1076"/>
          <ac:picMkLst>
            <pc:docMk/>
            <pc:sldMk cId="15278789" sldId="293"/>
            <ac:picMk id="8" creationId="{AD9E39C2-AF77-4D79-B387-14F72413EEA9}"/>
          </ac:picMkLst>
        </pc:picChg>
        <pc:picChg chg="del">
          <ac:chgData name="FELIPE DIAS ALVES DE AZEVEDO ." userId="32d45880-1afd-4e4e-87a4-cca9bfaf6103" providerId="ADAL" clId="{69E4A5BF-5E82-45EC-8251-8F2315A67D4E}" dt="2020-07-02T18:13:06.037" v="87" actId="478"/>
          <ac:picMkLst>
            <pc:docMk/>
            <pc:sldMk cId="15278789" sldId="293"/>
            <ac:picMk id="9" creationId="{33B07A8D-FCD8-4F57-96A2-B7D1D5873403}"/>
          </ac:picMkLst>
        </pc:picChg>
        <pc:picChg chg="add">
          <ac:chgData name="FELIPE DIAS ALVES DE AZEVEDO ." userId="32d45880-1afd-4e4e-87a4-cca9bfaf6103" providerId="ADAL" clId="{69E4A5BF-5E82-45EC-8251-8F2315A67D4E}" dt="2020-07-02T18:54:29.772" v="915" actId="22"/>
          <ac:picMkLst>
            <pc:docMk/>
            <pc:sldMk cId="15278789" sldId="293"/>
            <ac:picMk id="15" creationId="{0792F73F-25F6-4241-9A29-869D7E6A0194}"/>
          </ac:picMkLst>
        </pc:picChg>
      </pc:sldChg>
      <pc:sldChg chg="modSp add mod ord">
        <pc:chgData name="FELIPE DIAS ALVES DE AZEVEDO ." userId="32d45880-1afd-4e4e-87a4-cca9bfaf6103" providerId="ADAL" clId="{69E4A5BF-5E82-45EC-8251-8F2315A67D4E}" dt="2020-07-02T20:09:52.684" v="1377" actId="20577"/>
        <pc:sldMkLst>
          <pc:docMk/>
          <pc:sldMk cId="1655304135" sldId="294"/>
        </pc:sldMkLst>
        <pc:spChg chg="mod">
          <ac:chgData name="FELIPE DIAS ALVES DE AZEVEDO ." userId="32d45880-1afd-4e4e-87a4-cca9bfaf6103" providerId="ADAL" clId="{69E4A5BF-5E82-45EC-8251-8F2315A67D4E}" dt="2020-07-02T20:09:52.684" v="1377" actId="20577"/>
          <ac:spMkLst>
            <pc:docMk/>
            <pc:sldMk cId="1655304135" sldId="294"/>
            <ac:spMk id="6" creationId="{22E4F2E9-747D-DC41-9A3A-8AF3D3D9FB85}"/>
          </ac:spMkLst>
        </pc:spChg>
      </pc:sldChg>
      <pc:sldChg chg="addSp delSp modSp add mod modTransition">
        <pc:chgData name="FELIPE DIAS ALVES DE AZEVEDO ." userId="32d45880-1afd-4e4e-87a4-cca9bfaf6103" providerId="ADAL" clId="{69E4A5BF-5E82-45EC-8251-8F2315A67D4E}" dt="2020-07-02T23:08:52.580" v="2694"/>
        <pc:sldMkLst>
          <pc:docMk/>
          <pc:sldMk cId="3208517251" sldId="295"/>
        </pc:sldMkLst>
        <pc:spChg chg="mod">
          <ac:chgData name="FELIPE DIAS ALVES DE AZEVEDO ." userId="32d45880-1afd-4e4e-87a4-cca9bfaf6103" providerId="ADAL" clId="{69E4A5BF-5E82-45EC-8251-8F2315A67D4E}" dt="2020-07-02T22:53:41.374" v="2656" actId="2085"/>
          <ac:spMkLst>
            <pc:docMk/>
            <pc:sldMk cId="3208517251" sldId="295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69E4A5BF-5E82-45EC-8251-8F2315A67D4E}" dt="2020-07-02T19:01:13.169" v="932" actId="1076"/>
          <ac:spMkLst>
            <pc:docMk/>
            <pc:sldMk cId="3208517251" sldId="295"/>
            <ac:spMk id="6" creationId="{22E4F2E9-747D-DC41-9A3A-8AF3D3D9FB85}"/>
          </ac:spMkLst>
        </pc:spChg>
        <pc:picChg chg="del">
          <ac:chgData name="FELIPE DIAS ALVES DE AZEVEDO ." userId="32d45880-1afd-4e4e-87a4-cca9bfaf6103" providerId="ADAL" clId="{69E4A5BF-5E82-45EC-8251-8F2315A67D4E}" dt="2020-07-02T18:59:53.920" v="924" actId="478"/>
          <ac:picMkLst>
            <pc:docMk/>
            <pc:sldMk cId="3208517251" sldId="295"/>
            <ac:picMk id="5" creationId="{1A846484-87CA-4972-ACA1-C8B0B5DC194E}"/>
          </ac:picMkLst>
        </pc:picChg>
        <pc:picChg chg="add del mod">
          <ac:chgData name="FELIPE DIAS ALVES DE AZEVEDO ." userId="32d45880-1afd-4e4e-87a4-cca9bfaf6103" providerId="ADAL" clId="{69E4A5BF-5E82-45EC-8251-8F2315A67D4E}" dt="2020-07-02T22:29:20.711" v="2520" actId="478"/>
          <ac:picMkLst>
            <pc:docMk/>
            <pc:sldMk cId="3208517251" sldId="295"/>
            <ac:picMk id="10" creationId="{8853F2D7-E3DE-4E61-B63C-E3B4C1F5CA5D}"/>
          </ac:picMkLst>
        </pc:picChg>
        <pc:picChg chg="del">
          <ac:chgData name="FELIPE DIAS ALVES DE AZEVEDO ." userId="32d45880-1afd-4e4e-87a4-cca9bfaf6103" providerId="ADAL" clId="{69E4A5BF-5E82-45EC-8251-8F2315A67D4E}" dt="2020-07-02T18:59:53.920" v="924" actId="478"/>
          <ac:picMkLst>
            <pc:docMk/>
            <pc:sldMk cId="3208517251" sldId="295"/>
            <ac:picMk id="11" creationId="{154756C3-DA6F-40E8-BD2F-9D9D54AA56AC}"/>
          </ac:picMkLst>
        </pc:picChg>
        <pc:picChg chg="add del mod">
          <ac:chgData name="FELIPE DIAS ALVES DE AZEVEDO ." userId="32d45880-1afd-4e4e-87a4-cca9bfaf6103" providerId="ADAL" clId="{69E4A5BF-5E82-45EC-8251-8F2315A67D4E}" dt="2020-07-02T22:38:00.123" v="2521" actId="478"/>
          <ac:picMkLst>
            <pc:docMk/>
            <pc:sldMk cId="3208517251" sldId="295"/>
            <ac:picMk id="13" creationId="{91A0A382-D7F1-431D-AC8F-329EF76F1508}"/>
          </ac:picMkLst>
        </pc:picChg>
        <pc:picChg chg="del">
          <ac:chgData name="FELIPE DIAS ALVES DE AZEVEDO ." userId="32d45880-1afd-4e4e-87a4-cca9bfaf6103" providerId="ADAL" clId="{69E4A5BF-5E82-45EC-8251-8F2315A67D4E}" dt="2020-07-02T18:59:53.920" v="924" actId="478"/>
          <ac:picMkLst>
            <pc:docMk/>
            <pc:sldMk cId="3208517251" sldId="295"/>
            <ac:picMk id="14" creationId="{C499BA76-3E4D-48A0-80D4-35FCF31DCFCC}"/>
          </ac:picMkLst>
        </pc:picChg>
        <pc:picChg chg="add del mod">
          <ac:chgData name="FELIPE DIAS ALVES DE AZEVEDO ." userId="32d45880-1afd-4e4e-87a4-cca9bfaf6103" providerId="ADAL" clId="{69E4A5BF-5E82-45EC-8251-8F2315A67D4E}" dt="2020-07-02T22:38:43.923" v="2534"/>
          <ac:picMkLst>
            <pc:docMk/>
            <pc:sldMk cId="3208517251" sldId="295"/>
            <ac:picMk id="15" creationId="{65CD3A4D-A20C-428D-883B-BD14EE294B8E}"/>
          </ac:picMkLst>
        </pc:picChg>
        <pc:picChg chg="add del mod">
          <ac:chgData name="FELIPE DIAS ALVES DE AZEVEDO ." userId="32d45880-1afd-4e4e-87a4-cca9bfaf6103" providerId="ADAL" clId="{69E4A5BF-5E82-45EC-8251-8F2315A67D4E}" dt="2020-07-02T22:42:23.851" v="2547" actId="478"/>
          <ac:picMkLst>
            <pc:docMk/>
            <pc:sldMk cId="3208517251" sldId="295"/>
            <ac:picMk id="17" creationId="{D1B3A4E4-FDE5-4357-BC1E-22E6C2F92F63}"/>
          </ac:picMkLst>
        </pc:picChg>
        <pc:picChg chg="add del mod">
          <ac:chgData name="FELIPE DIAS ALVES DE AZEVEDO ." userId="32d45880-1afd-4e4e-87a4-cca9bfaf6103" providerId="ADAL" clId="{69E4A5BF-5E82-45EC-8251-8F2315A67D4E}" dt="2020-07-02T22:53:11.130" v="2645" actId="478"/>
          <ac:picMkLst>
            <pc:docMk/>
            <pc:sldMk cId="3208517251" sldId="295"/>
            <ac:picMk id="19" creationId="{5BBF8232-70F6-41C2-A4AD-3F3A4AE7C0D5}"/>
          </ac:picMkLst>
        </pc:picChg>
        <pc:picChg chg="add mod">
          <ac:chgData name="FELIPE DIAS ALVES DE AZEVEDO ." userId="32d45880-1afd-4e4e-87a4-cca9bfaf6103" providerId="ADAL" clId="{69E4A5BF-5E82-45EC-8251-8F2315A67D4E}" dt="2020-07-02T22:53:55.400" v="2660" actId="1076"/>
          <ac:picMkLst>
            <pc:docMk/>
            <pc:sldMk cId="3208517251" sldId="295"/>
            <ac:picMk id="21" creationId="{F4EC17FB-CAA7-46A2-88FB-CF2BE9449FE1}"/>
          </ac:picMkLst>
        </pc:picChg>
      </pc:sldChg>
      <pc:sldChg chg="addSp delSp modSp add mod ord">
        <pc:chgData name="FELIPE DIAS ALVES DE AZEVEDO ." userId="32d45880-1afd-4e4e-87a4-cca9bfaf6103" providerId="ADAL" clId="{69E4A5BF-5E82-45EC-8251-8F2315A67D4E}" dt="2020-07-02T19:15:08.898" v="996" actId="2085"/>
        <pc:sldMkLst>
          <pc:docMk/>
          <pc:sldMk cId="2133313175" sldId="296"/>
        </pc:sldMkLst>
        <pc:spChg chg="mod">
          <ac:chgData name="FELIPE DIAS ALVES DE AZEVEDO ." userId="32d45880-1afd-4e4e-87a4-cca9bfaf6103" providerId="ADAL" clId="{69E4A5BF-5E82-45EC-8251-8F2315A67D4E}" dt="2020-07-02T19:15:08.898" v="996" actId="2085"/>
          <ac:spMkLst>
            <pc:docMk/>
            <pc:sldMk cId="2133313175" sldId="296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69E4A5BF-5E82-45EC-8251-8F2315A67D4E}" dt="2020-07-02T19:13:42.534" v="992" actId="1076"/>
          <ac:spMkLst>
            <pc:docMk/>
            <pc:sldMk cId="2133313175" sldId="296"/>
            <ac:spMk id="6" creationId="{22E4F2E9-747D-DC41-9A3A-8AF3D3D9FB85}"/>
          </ac:spMkLst>
        </pc:spChg>
        <pc:picChg chg="add mod">
          <ac:chgData name="FELIPE DIAS ALVES DE AZEVEDO ." userId="32d45880-1afd-4e4e-87a4-cca9bfaf6103" providerId="ADAL" clId="{69E4A5BF-5E82-45EC-8251-8F2315A67D4E}" dt="2020-07-02T19:13:46.033" v="993" actId="1076"/>
          <ac:picMkLst>
            <pc:docMk/>
            <pc:sldMk cId="2133313175" sldId="296"/>
            <ac:picMk id="5" creationId="{7687C9A2-3352-489B-982B-47E49DBF5679}"/>
          </ac:picMkLst>
        </pc:picChg>
        <pc:picChg chg="del">
          <ac:chgData name="FELIPE DIAS ALVES DE AZEVEDO ." userId="32d45880-1afd-4e4e-87a4-cca9bfaf6103" providerId="ADAL" clId="{69E4A5BF-5E82-45EC-8251-8F2315A67D4E}" dt="2020-07-02T19:12:08.376" v="975" actId="478"/>
          <ac:picMkLst>
            <pc:docMk/>
            <pc:sldMk cId="2133313175" sldId="296"/>
            <ac:picMk id="13" creationId="{91A0A382-D7F1-431D-AC8F-329EF76F1508}"/>
          </ac:picMkLst>
        </pc:picChg>
      </pc:sldChg>
      <pc:sldChg chg="addSp delSp modSp add mod modTransition">
        <pc:chgData name="FELIPE DIAS ALVES DE AZEVEDO ." userId="32d45880-1afd-4e4e-87a4-cca9bfaf6103" providerId="ADAL" clId="{69E4A5BF-5E82-45EC-8251-8F2315A67D4E}" dt="2020-07-02T23:09:11.460" v="2696"/>
        <pc:sldMkLst>
          <pc:docMk/>
          <pc:sldMk cId="561712700" sldId="297"/>
        </pc:sldMkLst>
        <pc:spChg chg="mod">
          <ac:chgData name="FELIPE DIAS ALVES DE AZEVEDO ." userId="32d45880-1afd-4e4e-87a4-cca9bfaf6103" providerId="ADAL" clId="{69E4A5BF-5E82-45EC-8251-8F2315A67D4E}" dt="2020-07-02T19:25:45.001" v="1034" actId="1076"/>
          <ac:spMkLst>
            <pc:docMk/>
            <pc:sldMk cId="561712700" sldId="297"/>
            <ac:spMk id="6" creationId="{22E4F2E9-747D-DC41-9A3A-8AF3D3D9FB85}"/>
          </ac:spMkLst>
        </pc:spChg>
        <pc:picChg chg="del">
          <ac:chgData name="FELIPE DIAS ALVES DE AZEVEDO ." userId="32d45880-1afd-4e4e-87a4-cca9bfaf6103" providerId="ADAL" clId="{69E4A5BF-5E82-45EC-8251-8F2315A67D4E}" dt="2020-07-02T19:25:30.860" v="1030" actId="478"/>
          <ac:picMkLst>
            <pc:docMk/>
            <pc:sldMk cId="561712700" sldId="297"/>
            <ac:picMk id="5" creationId="{7687C9A2-3352-489B-982B-47E49DBF5679}"/>
          </ac:picMkLst>
        </pc:picChg>
        <pc:picChg chg="add mod modCrop">
          <ac:chgData name="FELIPE DIAS ALVES DE AZEVEDO ." userId="32d45880-1afd-4e4e-87a4-cca9bfaf6103" providerId="ADAL" clId="{69E4A5BF-5E82-45EC-8251-8F2315A67D4E}" dt="2020-07-02T19:38:24.189" v="1348" actId="688"/>
          <ac:picMkLst>
            <pc:docMk/>
            <pc:sldMk cId="561712700" sldId="297"/>
            <ac:picMk id="10" creationId="{0F17968D-3E96-43E1-A76F-5CC0501C7D3F}"/>
          </ac:picMkLst>
        </pc:picChg>
        <pc:picChg chg="add del mod">
          <ac:chgData name="FELIPE DIAS ALVES DE AZEVEDO ." userId="32d45880-1afd-4e4e-87a4-cca9bfaf6103" providerId="ADAL" clId="{69E4A5BF-5E82-45EC-8251-8F2315A67D4E}" dt="2020-07-02T19:36:23.976" v="1222" actId="478"/>
          <ac:picMkLst>
            <pc:docMk/>
            <pc:sldMk cId="561712700" sldId="297"/>
            <ac:picMk id="12" creationId="{73EF573D-4957-41B5-9E0B-8E07E7B917C2}"/>
          </ac:picMkLst>
        </pc:picChg>
        <pc:picChg chg="add mod modCrop">
          <ac:chgData name="FELIPE DIAS ALVES DE AZEVEDO ." userId="32d45880-1afd-4e4e-87a4-cca9bfaf6103" providerId="ADAL" clId="{69E4A5BF-5E82-45EC-8251-8F2315A67D4E}" dt="2020-07-02T19:38:34.124" v="1349" actId="1076"/>
          <ac:picMkLst>
            <pc:docMk/>
            <pc:sldMk cId="561712700" sldId="297"/>
            <ac:picMk id="14" creationId="{2679377A-4D15-4F46-95B5-B275B592B7F1}"/>
          </ac:picMkLst>
        </pc:picChg>
      </pc:sldChg>
      <pc:sldChg chg="addSp delSp modSp add mod ord modTransition modAnim">
        <pc:chgData name="FELIPE DIAS ALVES DE AZEVEDO ." userId="32d45880-1afd-4e4e-87a4-cca9bfaf6103" providerId="ADAL" clId="{69E4A5BF-5E82-45EC-8251-8F2315A67D4E}" dt="2020-07-03T03:29:32.692" v="2909"/>
        <pc:sldMkLst>
          <pc:docMk/>
          <pc:sldMk cId="4280996516" sldId="298"/>
        </pc:sldMkLst>
        <pc:spChg chg="add del mod">
          <ac:chgData name="FELIPE DIAS ALVES DE AZEVEDO ." userId="32d45880-1afd-4e4e-87a4-cca9bfaf6103" providerId="ADAL" clId="{69E4A5BF-5E82-45EC-8251-8F2315A67D4E}" dt="2020-07-02T20:16:58.720" v="1476" actId="478"/>
          <ac:spMkLst>
            <pc:docMk/>
            <pc:sldMk cId="4280996516" sldId="298"/>
            <ac:spMk id="5" creationId="{7E9CEC31-6E95-4E9F-ABDC-1EBA3B773A21}"/>
          </ac:spMkLst>
        </pc:spChg>
        <pc:spChg chg="add mod">
          <ac:chgData name="FELIPE DIAS ALVES DE AZEVEDO ." userId="32d45880-1afd-4e4e-87a4-cca9bfaf6103" providerId="ADAL" clId="{69E4A5BF-5E82-45EC-8251-8F2315A67D4E}" dt="2020-07-02T20:17:20.558" v="1485" actId="1076"/>
          <ac:spMkLst>
            <pc:docMk/>
            <pc:sldMk cId="4280996516" sldId="298"/>
            <ac:spMk id="6" creationId="{CC9D6A72-CE2E-445F-801B-E59579A3633A}"/>
          </ac:spMkLst>
        </pc:spChg>
        <pc:spChg chg="add mod">
          <ac:chgData name="FELIPE DIAS ALVES DE AZEVEDO ." userId="32d45880-1afd-4e4e-87a4-cca9bfaf6103" providerId="ADAL" clId="{69E4A5BF-5E82-45EC-8251-8F2315A67D4E}" dt="2020-07-03T03:29:23.051" v="2906" actId="313"/>
          <ac:spMkLst>
            <pc:docMk/>
            <pc:sldMk cId="4280996516" sldId="298"/>
            <ac:spMk id="8" creationId="{04355AAE-ECAA-4459-B58D-AD1A38C562FC}"/>
          </ac:spMkLst>
        </pc:spChg>
        <pc:spChg chg="add">
          <ac:chgData name="FELIPE DIAS ALVES DE AZEVEDO ." userId="32d45880-1afd-4e4e-87a4-cca9bfaf6103" providerId="ADAL" clId="{69E4A5BF-5E82-45EC-8251-8F2315A67D4E}" dt="2020-07-02T22:18:32.923" v="2498" actId="22"/>
          <ac:spMkLst>
            <pc:docMk/>
            <pc:sldMk cId="4280996516" sldId="298"/>
            <ac:spMk id="11" creationId="{8ACDCD36-6426-43DF-83A9-B631B58215AA}"/>
          </ac:spMkLst>
        </pc:spChg>
        <pc:picChg chg="del">
          <ac:chgData name="FELIPE DIAS ALVES DE AZEVEDO ." userId="32d45880-1afd-4e4e-87a4-cca9bfaf6103" providerId="ADAL" clId="{69E4A5BF-5E82-45EC-8251-8F2315A67D4E}" dt="2020-07-02T20:10:01.032" v="1379" actId="478"/>
          <ac:picMkLst>
            <pc:docMk/>
            <pc:sldMk cId="4280996516" sldId="298"/>
            <ac:picMk id="7" creationId="{88F4752D-5031-4E09-9246-0885E83A91B9}"/>
          </ac:picMkLst>
        </pc:picChg>
        <pc:picChg chg="mod">
          <ac:chgData name="FELIPE DIAS ALVES DE AZEVEDO ." userId="32d45880-1afd-4e4e-87a4-cca9bfaf6103" providerId="ADAL" clId="{69E4A5BF-5E82-45EC-8251-8F2315A67D4E}" dt="2020-07-02T20:18:17.620" v="1496" actId="1076"/>
          <ac:picMkLst>
            <pc:docMk/>
            <pc:sldMk cId="4280996516" sldId="298"/>
            <ac:picMk id="9" creationId="{33B07A8D-FCD8-4F57-96A2-B7D1D5873403}"/>
          </ac:picMkLst>
        </pc:picChg>
      </pc:sldChg>
      <pc:sldChg chg="addSp delSp modSp add del mod ord modTransition modAnim">
        <pc:chgData name="FELIPE DIAS ALVES DE AZEVEDO ." userId="32d45880-1afd-4e4e-87a4-cca9bfaf6103" providerId="ADAL" clId="{69E4A5BF-5E82-45EC-8251-8F2315A67D4E}" dt="2020-07-02T23:15:17.605" v="2743"/>
        <pc:sldMkLst>
          <pc:docMk/>
          <pc:sldMk cId="2783059973" sldId="299"/>
        </pc:sldMkLst>
        <pc:spChg chg="add mod">
          <ac:chgData name="FELIPE DIAS ALVES DE AZEVEDO ." userId="32d45880-1afd-4e4e-87a4-cca9bfaf6103" providerId="ADAL" clId="{69E4A5BF-5E82-45EC-8251-8F2315A67D4E}" dt="2020-07-02T22:17:54.634" v="2468" actId="1076"/>
          <ac:spMkLst>
            <pc:docMk/>
            <pc:sldMk cId="2783059973" sldId="299"/>
            <ac:spMk id="5" creationId="{92D9DA3A-093A-4C37-A7A6-B09EACD01083}"/>
          </ac:spMkLst>
        </pc:spChg>
        <pc:spChg chg="mod">
          <ac:chgData name="FELIPE DIAS ALVES DE AZEVEDO ." userId="32d45880-1afd-4e4e-87a4-cca9bfaf6103" providerId="ADAL" clId="{69E4A5BF-5E82-45EC-8251-8F2315A67D4E}" dt="2020-07-02T20:21:20.040" v="1614" actId="14100"/>
          <ac:spMkLst>
            <pc:docMk/>
            <pc:sldMk cId="2783059973" sldId="299"/>
            <ac:spMk id="6" creationId="{CC9D6A72-CE2E-445F-801B-E59579A3633A}"/>
          </ac:spMkLst>
        </pc:spChg>
        <pc:spChg chg="mod">
          <ac:chgData name="FELIPE DIAS ALVES DE AZEVEDO ." userId="32d45880-1afd-4e4e-87a4-cca9bfaf6103" providerId="ADAL" clId="{69E4A5BF-5E82-45EC-8251-8F2315A67D4E}" dt="2020-07-02T22:10:40.602" v="2408" actId="20577"/>
          <ac:spMkLst>
            <pc:docMk/>
            <pc:sldMk cId="2783059973" sldId="299"/>
            <ac:spMk id="8" creationId="{04355AAE-ECAA-4459-B58D-AD1A38C562FC}"/>
          </ac:spMkLst>
        </pc:spChg>
        <pc:picChg chg="add mod ord">
          <ac:chgData name="FELIPE DIAS ALVES DE AZEVEDO ." userId="32d45880-1afd-4e4e-87a4-cca9bfaf6103" providerId="ADAL" clId="{69E4A5BF-5E82-45EC-8251-8F2315A67D4E}" dt="2020-07-02T20:18:53.417" v="1511" actId="1076"/>
          <ac:picMkLst>
            <pc:docMk/>
            <pc:sldMk cId="2783059973" sldId="299"/>
            <ac:picMk id="3" creationId="{B9F930E9-2D6C-43E6-A3DC-8F04D296B7EC}"/>
          </ac:picMkLst>
        </pc:picChg>
        <pc:picChg chg="del">
          <ac:chgData name="FELIPE DIAS ALVES DE AZEVEDO ." userId="32d45880-1afd-4e4e-87a4-cca9bfaf6103" providerId="ADAL" clId="{69E4A5BF-5E82-45EC-8251-8F2315A67D4E}" dt="2020-07-02T20:18:48.672" v="1509" actId="478"/>
          <ac:picMkLst>
            <pc:docMk/>
            <pc:sldMk cId="2783059973" sldId="299"/>
            <ac:picMk id="9" creationId="{33B07A8D-FCD8-4F57-96A2-B7D1D5873403}"/>
          </ac:picMkLst>
        </pc:picChg>
      </pc:sldChg>
      <pc:sldChg chg="addSp">
        <pc:chgData name="FELIPE DIAS ALVES DE AZEVEDO ." userId="32d45880-1afd-4e4e-87a4-cca9bfaf6103" providerId="ADAL" clId="{69E4A5BF-5E82-45EC-8251-8F2315A67D4E}" dt="2020-07-02T22:08:36.334" v="2199"/>
        <pc:sldMkLst>
          <pc:docMk/>
          <pc:sldMk cId="2794898059" sldId="299"/>
        </pc:sldMkLst>
        <pc:picChg chg="add">
          <ac:chgData name="FELIPE DIAS ALVES DE AZEVEDO ." userId="32d45880-1afd-4e4e-87a4-cca9bfaf6103" providerId="ADAL" clId="{69E4A5BF-5E82-45EC-8251-8F2315A67D4E}" dt="2020-07-02T22:08:36.334" v="2199"/>
          <ac:picMkLst>
            <pc:docMk/>
            <pc:sldMk cId="2794898059" sldId="299"/>
            <ac:picMk id="5122" creationId="{24D1A71C-08FE-4287-8F1E-14777C5B80E6}"/>
          </ac:picMkLst>
        </pc:picChg>
      </pc:sldChg>
      <pc:sldChg chg="addSp delSp modSp add mod modAnim">
        <pc:chgData name="FELIPE DIAS ALVES DE AZEVEDO ." userId="32d45880-1afd-4e4e-87a4-cca9bfaf6103" providerId="ADAL" clId="{69E4A5BF-5E82-45EC-8251-8F2315A67D4E}" dt="2020-07-03T03:17:17.602" v="2870" actId="1076"/>
        <pc:sldMkLst>
          <pc:docMk/>
          <pc:sldMk cId="1066969603" sldId="300"/>
        </pc:sldMkLst>
        <pc:spChg chg="mod">
          <ac:chgData name="FELIPE DIAS ALVES DE AZEVEDO ." userId="32d45880-1afd-4e4e-87a4-cca9bfaf6103" providerId="ADAL" clId="{69E4A5BF-5E82-45EC-8251-8F2315A67D4E}" dt="2020-07-02T20:20:25.530" v="1571" actId="1076"/>
          <ac:spMkLst>
            <pc:docMk/>
            <pc:sldMk cId="1066969603" sldId="300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69E4A5BF-5E82-45EC-8251-8F2315A67D4E}" dt="2020-07-02T20:20:32.042" v="1574" actId="1076"/>
          <ac:spMkLst>
            <pc:docMk/>
            <pc:sldMk cId="1066969603" sldId="300"/>
            <ac:spMk id="6" creationId="{CC9D6A72-CE2E-445F-801B-E59579A3633A}"/>
          </ac:spMkLst>
        </pc:spChg>
        <pc:spChg chg="add">
          <ac:chgData name="FELIPE DIAS ALVES DE AZEVEDO ." userId="32d45880-1afd-4e4e-87a4-cca9bfaf6103" providerId="ADAL" clId="{69E4A5BF-5E82-45EC-8251-8F2315A67D4E}" dt="2020-07-02T22:20:02.491" v="2508" actId="22"/>
          <ac:spMkLst>
            <pc:docMk/>
            <pc:sldMk cId="1066969603" sldId="300"/>
            <ac:spMk id="7" creationId="{002B3AD5-77D5-457C-927D-7478DA869661}"/>
          </ac:spMkLst>
        </pc:spChg>
        <pc:spChg chg="mod">
          <ac:chgData name="FELIPE DIAS ALVES DE AZEVEDO ." userId="32d45880-1afd-4e4e-87a4-cca9bfaf6103" providerId="ADAL" clId="{69E4A5BF-5E82-45EC-8251-8F2315A67D4E}" dt="2020-07-03T03:17:17.602" v="2870" actId="1076"/>
          <ac:spMkLst>
            <pc:docMk/>
            <pc:sldMk cId="1066969603" sldId="300"/>
            <ac:spMk id="8" creationId="{04355AAE-ECAA-4459-B58D-AD1A38C562FC}"/>
          </ac:spMkLst>
        </pc:spChg>
        <pc:picChg chg="del">
          <ac:chgData name="FELIPE DIAS ALVES DE AZEVEDO ." userId="32d45880-1afd-4e4e-87a4-cca9bfaf6103" providerId="ADAL" clId="{69E4A5BF-5E82-45EC-8251-8F2315A67D4E}" dt="2020-07-02T20:19:06.648" v="1517" actId="478"/>
          <ac:picMkLst>
            <pc:docMk/>
            <pc:sldMk cId="1066969603" sldId="300"/>
            <ac:picMk id="3" creationId="{B9F930E9-2D6C-43E6-A3DC-8F04D296B7EC}"/>
          </ac:picMkLst>
        </pc:picChg>
        <pc:picChg chg="add del mod">
          <ac:chgData name="FELIPE DIAS ALVES DE AZEVEDO ." userId="32d45880-1afd-4e4e-87a4-cca9bfaf6103" providerId="ADAL" clId="{69E4A5BF-5E82-45EC-8251-8F2315A67D4E}" dt="2020-07-02T22:45:30.091" v="2642" actId="478"/>
          <ac:picMkLst>
            <pc:docMk/>
            <pc:sldMk cId="1066969603" sldId="300"/>
            <ac:picMk id="5" creationId="{4D9537F3-3068-40D6-A2D8-79EDC011A897}"/>
          </ac:picMkLst>
        </pc:picChg>
        <pc:picChg chg="add mod">
          <ac:chgData name="FELIPE DIAS ALVES DE AZEVEDO ." userId="32d45880-1afd-4e4e-87a4-cca9bfaf6103" providerId="ADAL" clId="{69E4A5BF-5E82-45EC-8251-8F2315A67D4E}" dt="2020-07-02T23:27:41.684" v="2745" actId="14861"/>
          <ac:picMkLst>
            <pc:docMk/>
            <pc:sldMk cId="1066969603" sldId="300"/>
            <ac:picMk id="10" creationId="{21F97CB4-AAD2-4B03-A6BF-1B5B3DDBC438}"/>
          </ac:picMkLst>
        </pc:picChg>
      </pc:sldChg>
      <pc:sldChg chg="addSp delSp modSp add mod ord modAnim">
        <pc:chgData name="FELIPE DIAS ALVES DE AZEVEDO ." userId="32d45880-1afd-4e4e-87a4-cca9bfaf6103" providerId="ADAL" clId="{69E4A5BF-5E82-45EC-8251-8F2315A67D4E}" dt="2020-07-03T13:05:36.700" v="3000"/>
        <pc:sldMkLst>
          <pc:docMk/>
          <pc:sldMk cId="2678046630" sldId="301"/>
        </pc:sldMkLst>
        <pc:spChg chg="mod">
          <ac:chgData name="FELIPE DIAS ALVES DE AZEVEDO ." userId="32d45880-1afd-4e4e-87a4-cca9bfaf6103" providerId="ADAL" clId="{69E4A5BF-5E82-45EC-8251-8F2315A67D4E}" dt="2020-07-02T20:20:50.707" v="1599" actId="1076"/>
          <ac:spMkLst>
            <pc:docMk/>
            <pc:sldMk cId="2678046630" sldId="301"/>
            <ac:spMk id="6" creationId="{CC9D6A72-CE2E-445F-801B-E59579A3633A}"/>
          </ac:spMkLst>
        </pc:spChg>
        <pc:spChg chg="add">
          <ac:chgData name="FELIPE DIAS ALVES DE AZEVEDO ." userId="32d45880-1afd-4e4e-87a4-cca9bfaf6103" providerId="ADAL" clId="{69E4A5BF-5E82-45EC-8251-8F2315A67D4E}" dt="2020-07-02T22:20:05.983" v="2509" actId="22"/>
          <ac:spMkLst>
            <pc:docMk/>
            <pc:sldMk cId="2678046630" sldId="301"/>
            <ac:spMk id="7" creationId="{22D14640-9BBD-4007-B3BC-3E3669604805}"/>
          </ac:spMkLst>
        </pc:spChg>
        <pc:spChg chg="mod">
          <ac:chgData name="FELIPE DIAS ALVES DE AZEVEDO ." userId="32d45880-1afd-4e4e-87a4-cca9bfaf6103" providerId="ADAL" clId="{69E4A5BF-5E82-45EC-8251-8F2315A67D4E}" dt="2020-07-03T13:04:01.836" v="2987" actId="20577"/>
          <ac:spMkLst>
            <pc:docMk/>
            <pc:sldMk cId="2678046630" sldId="301"/>
            <ac:spMk id="8" creationId="{04355AAE-ECAA-4459-B58D-AD1A38C562FC}"/>
          </ac:spMkLst>
        </pc:spChg>
        <pc:picChg chg="add mod">
          <ac:chgData name="FELIPE DIAS ALVES DE AZEVEDO ." userId="32d45880-1afd-4e4e-87a4-cca9bfaf6103" providerId="ADAL" clId="{69E4A5BF-5E82-45EC-8251-8F2315A67D4E}" dt="2020-07-02T20:19:39.480" v="1529" actId="1076"/>
          <ac:picMkLst>
            <pc:docMk/>
            <pc:sldMk cId="2678046630" sldId="301"/>
            <ac:picMk id="3" creationId="{FB75CD14-3A6E-4822-97C2-903C10DFB939}"/>
          </ac:picMkLst>
        </pc:picChg>
        <pc:picChg chg="del">
          <ac:chgData name="FELIPE DIAS ALVES DE AZEVEDO ." userId="32d45880-1afd-4e4e-87a4-cca9bfaf6103" providerId="ADAL" clId="{69E4A5BF-5E82-45EC-8251-8F2315A67D4E}" dt="2020-07-02T20:19:38.254" v="1528" actId="478"/>
          <ac:picMkLst>
            <pc:docMk/>
            <pc:sldMk cId="2678046630" sldId="301"/>
            <ac:picMk id="5" creationId="{4D9537F3-3068-40D6-A2D8-79EDC011A897}"/>
          </ac:picMkLst>
        </pc:picChg>
      </pc:sldChg>
      <pc:sldChg chg="addSp delSp modSp add mod">
        <pc:chgData name="FELIPE DIAS ALVES DE AZEVEDO ." userId="32d45880-1afd-4e4e-87a4-cca9bfaf6103" providerId="ADAL" clId="{69E4A5BF-5E82-45EC-8251-8F2315A67D4E}" dt="2020-07-02T22:20:07.973" v="2510" actId="22"/>
        <pc:sldMkLst>
          <pc:docMk/>
          <pc:sldMk cId="1387381495" sldId="302"/>
        </pc:sldMkLst>
        <pc:spChg chg="mod">
          <ac:chgData name="FELIPE DIAS ALVES DE AZEVEDO ." userId="32d45880-1afd-4e4e-87a4-cca9bfaf6103" providerId="ADAL" clId="{69E4A5BF-5E82-45EC-8251-8F2315A67D4E}" dt="2020-07-02T20:21:12.218" v="1613" actId="1076"/>
          <ac:spMkLst>
            <pc:docMk/>
            <pc:sldMk cId="1387381495" sldId="302"/>
            <ac:spMk id="6" creationId="{CC9D6A72-CE2E-445F-801B-E59579A3633A}"/>
          </ac:spMkLst>
        </pc:spChg>
        <pc:spChg chg="add">
          <ac:chgData name="FELIPE DIAS ALVES DE AZEVEDO ." userId="32d45880-1afd-4e4e-87a4-cca9bfaf6103" providerId="ADAL" clId="{69E4A5BF-5E82-45EC-8251-8F2315A67D4E}" dt="2020-07-02T22:20:07.973" v="2510" actId="22"/>
          <ac:spMkLst>
            <pc:docMk/>
            <pc:sldMk cId="1387381495" sldId="302"/>
            <ac:spMk id="7" creationId="{2AD3EF02-014E-4D98-A4F6-E6569D3B5999}"/>
          </ac:spMkLst>
        </pc:spChg>
        <pc:picChg chg="del">
          <ac:chgData name="FELIPE DIAS ALVES DE AZEVEDO ." userId="32d45880-1afd-4e4e-87a4-cca9bfaf6103" providerId="ADAL" clId="{69E4A5BF-5E82-45EC-8251-8F2315A67D4E}" dt="2020-07-02T20:19:51.431" v="1535" actId="478"/>
          <ac:picMkLst>
            <pc:docMk/>
            <pc:sldMk cId="1387381495" sldId="302"/>
            <ac:picMk id="3" creationId="{FB75CD14-3A6E-4822-97C2-903C10DFB939}"/>
          </ac:picMkLst>
        </pc:picChg>
        <pc:picChg chg="add mod">
          <ac:chgData name="FELIPE DIAS ALVES DE AZEVEDO ." userId="32d45880-1afd-4e4e-87a4-cca9bfaf6103" providerId="ADAL" clId="{69E4A5BF-5E82-45EC-8251-8F2315A67D4E}" dt="2020-07-02T20:19:52.927" v="1536" actId="1076"/>
          <ac:picMkLst>
            <pc:docMk/>
            <pc:sldMk cId="1387381495" sldId="302"/>
            <ac:picMk id="5" creationId="{EE6316EA-47DE-4FF8-8371-E689AE7EE343}"/>
          </ac:picMkLst>
        </pc:picChg>
      </pc:sldChg>
      <pc:sldChg chg="addSp modSp add mod ord modTransition">
        <pc:chgData name="FELIPE DIAS ALVES DE AZEVEDO ." userId="32d45880-1afd-4e4e-87a4-cca9bfaf6103" providerId="ADAL" clId="{69E4A5BF-5E82-45EC-8251-8F2315A67D4E}" dt="2020-07-02T23:58:54.426" v="2747" actId="1076"/>
        <pc:sldMkLst>
          <pc:docMk/>
          <pc:sldMk cId="1837802810" sldId="303"/>
        </pc:sldMkLst>
        <pc:spChg chg="add mod">
          <ac:chgData name="FELIPE DIAS ALVES DE AZEVEDO ." userId="32d45880-1afd-4e4e-87a4-cca9bfaf6103" providerId="ADAL" clId="{69E4A5BF-5E82-45EC-8251-8F2315A67D4E}" dt="2020-07-02T22:18:45.686" v="2500" actId="1076"/>
          <ac:spMkLst>
            <pc:docMk/>
            <pc:sldMk cId="1837802810" sldId="303"/>
            <ac:spMk id="3" creationId="{6C2A2C0E-23B2-46BA-8779-B5A4927492B8}"/>
          </ac:spMkLst>
        </pc:spChg>
        <pc:spChg chg="mod">
          <ac:chgData name="FELIPE DIAS ALVES DE AZEVEDO ." userId="32d45880-1afd-4e4e-87a4-cca9bfaf6103" providerId="ADAL" clId="{69E4A5BF-5E82-45EC-8251-8F2315A67D4E}" dt="2020-07-02T23:58:54.426" v="2747" actId="1076"/>
          <ac:spMkLst>
            <pc:docMk/>
            <pc:sldMk cId="1837802810" sldId="303"/>
            <ac:spMk id="18" creationId="{ABD54F3D-CF0A-4C32-9CA5-5CF31601D1C3}"/>
          </ac:spMkLst>
        </pc:spChg>
      </pc:sldChg>
      <pc:sldChg chg="addSp modSp add mod modAnim">
        <pc:chgData name="FELIPE DIAS ALVES DE AZEVEDO ." userId="32d45880-1afd-4e4e-87a4-cca9bfaf6103" providerId="ADAL" clId="{69E4A5BF-5E82-45EC-8251-8F2315A67D4E}" dt="2020-07-03T03:29:54.083" v="2915"/>
        <pc:sldMkLst>
          <pc:docMk/>
          <pc:sldMk cId="3396951876" sldId="304"/>
        </pc:sldMkLst>
        <pc:spChg chg="add">
          <ac:chgData name="FELIPE DIAS ALVES DE AZEVEDO ." userId="32d45880-1afd-4e4e-87a4-cca9bfaf6103" providerId="ADAL" clId="{69E4A5BF-5E82-45EC-8251-8F2315A67D4E}" dt="2020-07-02T22:19:44.509" v="2505" actId="22"/>
          <ac:spMkLst>
            <pc:docMk/>
            <pc:sldMk cId="3396951876" sldId="304"/>
            <ac:spMk id="3" creationId="{1D9D7929-B3FF-4D08-9F83-5FE052346B7A}"/>
          </ac:spMkLst>
        </pc:spChg>
        <pc:spChg chg="mod">
          <ac:chgData name="FELIPE DIAS ALVES DE AZEVEDO ." userId="32d45880-1afd-4e4e-87a4-cca9bfaf6103" providerId="ADAL" clId="{69E4A5BF-5E82-45EC-8251-8F2315A67D4E}" dt="2020-07-03T03:28:52.722" v="2897" actId="20577"/>
          <ac:spMkLst>
            <pc:docMk/>
            <pc:sldMk cId="3396951876" sldId="304"/>
            <ac:spMk id="8" creationId="{04355AAE-ECAA-4459-B58D-AD1A38C562FC}"/>
          </ac:spMkLst>
        </pc:spChg>
      </pc:sldChg>
      <pc:sldChg chg="addSp modSp add mod modAnim">
        <pc:chgData name="FELIPE DIAS ALVES DE AZEVEDO ." userId="32d45880-1afd-4e4e-87a4-cca9bfaf6103" providerId="ADAL" clId="{69E4A5BF-5E82-45EC-8251-8F2315A67D4E}" dt="2020-07-02T23:14:37.864" v="2738"/>
        <pc:sldMkLst>
          <pc:docMk/>
          <pc:sldMk cId="4108505749" sldId="305"/>
        </pc:sldMkLst>
        <pc:spChg chg="add mod">
          <ac:chgData name="FELIPE DIAS ALVES DE AZEVEDO ." userId="32d45880-1afd-4e4e-87a4-cca9bfaf6103" providerId="ADAL" clId="{69E4A5BF-5E82-45EC-8251-8F2315A67D4E}" dt="2020-07-02T22:18:14.748" v="2497" actId="20577"/>
          <ac:spMkLst>
            <pc:docMk/>
            <pc:sldMk cId="4108505749" sldId="305"/>
            <ac:spMk id="5" creationId="{188EF97D-B718-4A20-BE3D-AA9C78AC5071}"/>
          </ac:spMkLst>
        </pc:spChg>
        <pc:spChg chg="mod">
          <ac:chgData name="FELIPE DIAS ALVES DE AZEVEDO ." userId="32d45880-1afd-4e4e-87a4-cca9bfaf6103" providerId="ADAL" clId="{69E4A5BF-5E82-45EC-8251-8F2315A67D4E}" dt="2020-07-02T22:12:59.029" v="2435" actId="20577"/>
          <ac:spMkLst>
            <pc:docMk/>
            <pc:sldMk cId="4108505749" sldId="305"/>
            <ac:spMk id="8" creationId="{04355AAE-ECAA-4459-B58D-AD1A38C562FC}"/>
          </ac:spMkLst>
        </pc:spChg>
      </pc:sldChg>
      <pc:sldChg chg="addSp delSp modSp add mod ord modTransition modAnim">
        <pc:chgData name="FELIPE DIAS ALVES DE AZEVEDO ." userId="32d45880-1afd-4e4e-87a4-cca9bfaf6103" providerId="ADAL" clId="{69E4A5BF-5E82-45EC-8251-8F2315A67D4E}" dt="2020-07-03T03:19:04.316" v="2871" actId="20577"/>
        <pc:sldMkLst>
          <pc:docMk/>
          <pc:sldMk cId="4016255337" sldId="306"/>
        </pc:sldMkLst>
        <pc:spChg chg="add">
          <ac:chgData name="FELIPE DIAS ALVES DE AZEVEDO ." userId="32d45880-1afd-4e4e-87a4-cca9bfaf6103" providerId="ADAL" clId="{69E4A5BF-5E82-45EC-8251-8F2315A67D4E}" dt="2020-07-02T22:18:50.881" v="2501" actId="22"/>
          <ac:spMkLst>
            <pc:docMk/>
            <pc:sldMk cId="4016255337" sldId="306"/>
            <ac:spMk id="3" creationId="{FD4F785B-8B29-4D2C-8D92-4933860EE16E}"/>
          </ac:spMkLst>
        </pc:spChg>
        <pc:spChg chg="mod">
          <ac:chgData name="FELIPE DIAS ALVES DE AZEVEDO ." userId="32d45880-1afd-4e4e-87a4-cca9bfaf6103" providerId="ADAL" clId="{69E4A5BF-5E82-45EC-8251-8F2315A67D4E}" dt="2020-07-03T03:19:04.316" v="2871" actId="20577"/>
          <ac:spMkLst>
            <pc:docMk/>
            <pc:sldMk cId="4016255337" sldId="306"/>
            <ac:spMk id="8" creationId="{04355AAE-ECAA-4459-B58D-AD1A38C562FC}"/>
          </ac:spMkLst>
        </pc:spChg>
        <pc:picChg chg="del">
          <ac:chgData name="FELIPE DIAS ALVES DE AZEVEDO ." userId="32d45880-1afd-4e4e-87a4-cca9bfaf6103" providerId="ADAL" clId="{69E4A5BF-5E82-45EC-8251-8F2315A67D4E}" dt="2020-07-02T22:45:24.119" v="2639" actId="478"/>
          <ac:picMkLst>
            <pc:docMk/>
            <pc:sldMk cId="4016255337" sldId="306"/>
            <ac:picMk id="5" creationId="{4D9537F3-3068-40D6-A2D8-79EDC011A897}"/>
          </ac:picMkLst>
        </pc:picChg>
        <pc:picChg chg="add mod ord modCrop">
          <ac:chgData name="FELIPE DIAS ALVES DE AZEVEDO ." userId="32d45880-1afd-4e4e-87a4-cca9bfaf6103" providerId="ADAL" clId="{69E4A5BF-5E82-45EC-8251-8F2315A67D4E}" dt="2020-07-02T23:27:36.710" v="2744" actId="14861"/>
          <ac:picMkLst>
            <pc:docMk/>
            <pc:sldMk cId="4016255337" sldId="306"/>
            <ac:picMk id="10" creationId="{78C05BF2-04DF-4763-AEB5-9A25389E0031}"/>
          </ac:picMkLst>
        </pc:picChg>
      </pc:sldChg>
      <pc:sldChg chg="addSp modSp add mod ord modTransition modAnim">
        <pc:chgData name="FELIPE DIAS ALVES DE AZEVEDO ." userId="32d45880-1afd-4e4e-87a4-cca9bfaf6103" providerId="ADAL" clId="{69E4A5BF-5E82-45EC-8251-8F2315A67D4E}" dt="2020-07-03T13:05:20.763" v="2995"/>
        <pc:sldMkLst>
          <pc:docMk/>
          <pc:sldMk cId="1661727857" sldId="307"/>
        </pc:sldMkLst>
        <pc:spChg chg="add">
          <ac:chgData name="FELIPE DIAS ALVES DE AZEVEDO ." userId="32d45880-1afd-4e4e-87a4-cca9bfaf6103" providerId="ADAL" clId="{69E4A5BF-5E82-45EC-8251-8F2315A67D4E}" dt="2020-07-02T22:18:53.830" v="2502" actId="22"/>
          <ac:spMkLst>
            <pc:docMk/>
            <pc:sldMk cId="1661727857" sldId="307"/>
            <ac:spMk id="5" creationId="{8F50D554-DBA8-400E-A6ED-12B212A18D85}"/>
          </ac:spMkLst>
        </pc:spChg>
        <pc:spChg chg="mod">
          <ac:chgData name="FELIPE DIAS ALVES DE AZEVEDO ." userId="32d45880-1afd-4e4e-87a4-cca9bfaf6103" providerId="ADAL" clId="{69E4A5BF-5E82-45EC-8251-8F2315A67D4E}" dt="2020-07-03T13:01:12.838" v="2952" actId="1076"/>
          <ac:spMkLst>
            <pc:docMk/>
            <pc:sldMk cId="1661727857" sldId="307"/>
            <ac:spMk id="8" creationId="{04355AAE-ECAA-4459-B58D-AD1A38C562FC}"/>
          </ac:spMkLst>
        </pc:spChg>
      </pc:sldChg>
      <pc:sldChg chg="addSp modSp add mod ord modTransition">
        <pc:chgData name="FELIPE DIAS ALVES DE AZEVEDO ." userId="32d45880-1afd-4e4e-87a4-cca9bfaf6103" providerId="ADAL" clId="{69E4A5BF-5E82-45EC-8251-8F2315A67D4E}" dt="2020-07-02T23:10:11.534" v="2706"/>
        <pc:sldMkLst>
          <pc:docMk/>
          <pc:sldMk cId="2641058436" sldId="308"/>
        </pc:sldMkLst>
        <pc:spChg chg="add mod">
          <ac:chgData name="FELIPE DIAS ALVES DE AZEVEDO ." userId="32d45880-1afd-4e4e-87a4-cca9bfaf6103" providerId="ADAL" clId="{69E4A5BF-5E82-45EC-8251-8F2315A67D4E}" dt="2020-07-02T22:18:59.630" v="2504" actId="1076"/>
          <ac:spMkLst>
            <pc:docMk/>
            <pc:sldMk cId="2641058436" sldId="308"/>
            <ac:spMk id="3" creationId="{FC6917BD-0DCA-4A3F-AFC3-9328A1BED6CB}"/>
          </ac:spMkLst>
        </pc:spChg>
        <pc:spChg chg="mod">
          <ac:chgData name="FELIPE DIAS ALVES DE AZEVEDO ." userId="32d45880-1afd-4e4e-87a4-cca9bfaf6103" providerId="ADAL" clId="{69E4A5BF-5E82-45EC-8251-8F2315A67D4E}" dt="2020-07-02T20:24:51.863" v="1798" actId="20577"/>
          <ac:spMkLst>
            <pc:docMk/>
            <pc:sldMk cId="2641058436" sldId="308"/>
            <ac:spMk id="8" creationId="{04355AAE-ECAA-4459-B58D-AD1A38C562FC}"/>
          </ac:spMkLst>
        </pc:spChg>
      </pc:sldChg>
      <pc:sldChg chg="addSp delSp modSp add mod ord">
        <pc:chgData name="FELIPE DIAS ALVES DE AZEVEDO ." userId="32d45880-1afd-4e4e-87a4-cca9bfaf6103" providerId="ADAL" clId="{69E4A5BF-5E82-45EC-8251-8F2315A67D4E}" dt="2020-07-03T00:25:38.729" v="2818" actId="2085"/>
        <pc:sldMkLst>
          <pc:docMk/>
          <pc:sldMk cId="559391109" sldId="309"/>
        </pc:sldMkLst>
        <pc:spChg chg="mod">
          <ac:chgData name="FELIPE DIAS ALVES DE AZEVEDO ." userId="32d45880-1afd-4e4e-87a4-cca9bfaf6103" providerId="ADAL" clId="{69E4A5BF-5E82-45EC-8251-8F2315A67D4E}" dt="2020-07-03T00:25:38.729" v="2818" actId="2085"/>
          <ac:spMkLst>
            <pc:docMk/>
            <pc:sldMk cId="559391109" sldId="309"/>
            <ac:spMk id="4" creationId="{9F5A64D5-2F94-FA49-A188-0D88369E1B1F}"/>
          </ac:spMkLst>
        </pc:spChg>
        <pc:spChg chg="add del mod">
          <ac:chgData name="FELIPE DIAS ALVES DE AZEVEDO ." userId="32d45880-1afd-4e4e-87a4-cca9bfaf6103" providerId="ADAL" clId="{69E4A5BF-5E82-45EC-8251-8F2315A67D4E}" dt="2020-07-03T00:23:30.422" v="2809" actId="1076"/>
          <ac:spMkLst>
            <pc:docMk/>
            <pc:sldMk cId="559391109" sldId="309"/>
            <ac:spMk id="6" creationId="{22E4F2E9-747D-DC41-9A3A-8AF3D3D9FB85}"/>
          </ac:spMkLst>
        </pc:spChg>
        <pc:spChg chg="del">
          <ac:chgData name="FELIPE DIAS ALVES DE AZEVEDO ." userId="32d45880-1afd-4e4e-87a4-cca9bfaf6103" providerId="ADAL" clId="{69E4A5BF-5E82-45EC-8251-8F2315A67D4E}" dt="2020-07-03T00:20:16.152" v="2793" actId="478"/>
          <ac:spMkLst>
            <pc:docMk/>
            <pc:sldMk cId="559391109" sldId="309"/>
            <ac:spMk id="7" creationId="{B7058356-95F3-CA4A-B8AF-2BA23A19344C}"/>
          </ac:spMkLst>
        </pc:spChg>
        <pc:picChg chg="del mod">
          <ac:chgData name="FELIPE DIAS ALVES DE AZEVEDO ." userId="32d45880-1afd-4e4e-87a4-cca9bfaf6103" providerId="ADAL" clId="{69E4A5BF-5E82-45EC-8251-8F2315A67D4E}" dt="2020-07-03T00:25:26.168" v="2817" actId="478"/>
          <ac:picMkLst>
            <pc:docMk/>
            <pc:sldMk cId="559391109" sldId="309"/>
            <ac:picMk id="5" creationId="{43A7987C-02C1-3A4D-996B-CA0C32D86205}"/>
          </ac:picMkLst>
        </pc:picChg>
        <pc:picChg chg="del">
          <ac:chgData name="FELIPE DIAS ALVES DE AZEVEDO ." userId="32d45880-1afd-4e4e-87a4-cca9bfaf6103" providerId="ADAL" clId="{69E4A5BF-5E82-45EC-8251-8F2315A67D4E}" dt="2020-07-03T00:20:15.754" v="2792" actId="478"/>
          <ac:picMkLst>
            <pc:docMk/>
            <pc:sldMk cId="559391109" sldId="309"/>
            <ac:picMk id="8" creationId="{A2C654AE-0823-1B4B-9574-2730D04A67AB}"/>
          </ac:picMkLst>
        </pc:picChg>
        <pc:picChg chg="add mod">
          <ac:chgData name="FELIPE DIAS ALVES DE AZEVEDO ." userId="32d45880-1afd-4e4e-87a4-cca9bfaf6103" providerId="ADAL" clId="{69E4A5BF-5E82-45EC-8251-8F2315A67D4E}" dt="2020-07-03T00:24:39.323" v="2816" actId="14861"/>
          <ac:picMkLst>
            <pc:docMk/>
            <pc:sldMk cId="559391109" sldId="309"/>
            <ac:picMk id="10" creationId="{CC56C08B-45FE-49A8-976E-6A849E295932}"/>
          </ac:picMkLst>
        </pc:picChg>
        <pc:picChg chg="add mod">
          <ac:chgData name="FELIPE DIAS ALVES DE AZEVEDO ." userId="32d45880-1afd-4e4e-87a4-cca9bfaf6103" providerId="ADAL" clId="{69E4A5BF-5E82-45EC-8251-8F2315A67D4E}" dt="2020-07-03T00:24:39.323" v="2816" actId="14861"/>
          <ac:picMkLst>
            <pc:docMk/>
            <pc:sldMk cId="559391109" sldId="309"/>
            <ac:picMk id="12" creationId="{27661F06-E564-4256-A04E-04795EE5717B}"/>
          </ac:picMkLst>
        </pc:picChg>
        <pc:picChg chg="del">
          <ac:chgData name="FELIPE DIAS ALVES DE AZEVEDO ." userId="32d45880-1afd-4e4e-87a4-cca9bfaf6103" providerId="ADAL" clId="{69E4A5BF-5E82-45EC-8251-8F2315A67D4E}" dt="2020-07-03T00:19:36.291" v="2784" actId="478"/>
          <ac:picMkLst>
            <pc:docMk/>
            <pc:sldMk cId="559391109" sldId="309"/>
            <ac:picMk id="14" creationId="{F29B4A23-A720-6049-8FAC-DBA07992B0ED}"/>
          </ac:picMkLst>
        </pc:picChg>
      </pc:sldChg>
      <pc:sldChg chg="addSp delSp modSp add mod modTransition delAnim modAnim">
        <pc:chgData name="FELIPE DIAS ALVES DE AZEVEDO ." userId="32d45880-1afd-4e4e-87a4-cca9bfaf6103" providerId="ADAL" clId="{69E4A5BF-5E82-45EC-8251-8F2315A67D4E}" dt="2020-07-03T14:14:19.039" v="3681"/>
        <pc:sldMkLst>
          <pc:docMk/>
          <pc:sldMk cId="544213648" sldId="310"/>
        </pc:sldMkLst>
        <pc:spChg chg="mod">
          <ac:chgData name="FELIPE DIAS ALVES DE AZEVEDO ." userId="32d45880-1afd-4e4e-87a4-cca9bfaf6103" providerId="ADAL" clId="{69E4A5BF-5E82-45EC-8251-8F2315A67D4E}" dt="2020-07-03T14:06:26.128" v="3680" actId="20577"/>
          <ac:spMkLst>
            <pc:docMk/>
            <pc:sldMk cId="544213648" sldId="310"/>
            <ac:spMk id="2" creationId="{A4D19CE0-884F-4DF0-AF19-2A2453694815}"/>
          </ac:spMkLst>
        </pc:spChg>
        <pc:spChg chg="del mod">
          <ac:chgData name="FELIPE DIAS ALVES DE AZEVEDO ." userId="32d45880-1afd-4e4e-87a4-cca9bfaf6103" providerId="ADAL" clId="{69E4A5BF-5E82-45EC-8251-8F2315A67D4E}" dt="2020-07-03T13:56:36.722" v="3618" actId="478"/>
          <ac:spMkLst>
            <pc:docMk/>
            <pc:sldMk cId="544213648" sldId="310"/>
            <ac:spMk id="3" creationId="{34B51A22-82A9-4349-A2E2-FB592DD2B427}"/>
          </ac:spMkLst>
        </pc:spChg>
        <pc:spChg chg="add mod">
          <ac:chgData name="FELIPE DIAS ALVES DE AZEVEDO ." userId="32d45880-1afd-4e4e-87a4-cca9bfaf6103" providerId="ADAL" clId="{69E4A5BF-5E82-45EC-8251-8F2315A67D4E}" dt="2020-07-03T13:58:49.559" v="3637" actId="1076"/>
          <ac:spMkLst>
            <pc:docMk/>
            <pc:sldMk cId="544213648" sldId="310"/>
            <ac:spMk id="5" creationId="{71289490-7674-407F-9CB6-01A6F710443C}"/>
          </ac:spMkLst>
        </pc:spChg>
        <pc:spChg chg="add mod">
          <ac:chgData name="FELIPE DIAS ALVES DE AZEVEDO ." userId="32d45880-1afd-4e4e-87a4-cca9bfaf6103" providerId="ADAL" clId="{69E4A5BF-5E82-45EC-8251-8F2315A67D4E}" dt="2020-07-03T13:58:53.253" v="3638" actId="1076"/>
          <ac:spMkLst>
            <pc:docMk/>
            <pc:sldMk cId="544213648" sldId="310"/>
            <ac:spMk id="6" creationId="{EA3175E1-9679-44EE-958D-665D6883B14E}"/>
          </ac:spMkLst>
        </pc:spChg>
        <pc:spChg chg="add mod">
          <ac:chgData name="FELIPE DIAS ALVES DE AZEVEDO ." userId="32d45880-1afd-4e4e-87a4-cca9bfaf6103" providerId="ADAL" clId="{69E4A5BF-5E82-45EC-8251-8F2315A67D4E}" dt="2020-07-03T13:59:01.954" v="3640" actId="1076"/>
          <ac:spMkLst>
            <pc:docMk/>
            <pc:sldMk cId="544213648" sldId="310"/>
            <ac:spMk id="7" creationId="{5788077E-3AC1-4802-82E3-FAE0FF91C18C}"/>
          </ac:spMkLst>
        </pc:spChg>
        <pc:spChg chg="add mod ord">
          <ac:chgData name="FELIPE DIAS ALVES DE AZEVEDO ." userId="32d45880-1afd-4e4e-87a4-cca9bfaf6103" providerId="ADAL" clId="{69E4A5BF-5E82-45EC-8251-8F2315A67D4E}" dt="2020-07-03T14:03:20.372" v="3661" actId="1076"/>
          <ac:spMkLst>
            <pc:docMk/>
            <pc:sldMk cId="544213648" sldId="310"/>
            <ac:spMk id="19" creationId="{7D0FFAF2-205D-4622-B2FA-2DE4B8C618C2}"/>
          </ac:spMkLst>
        </pc:spChg>
        <pc:graphicFrameChg chg="del">
          <ac:chgData name="FELIPE DIAS ALVES DE AZEVEDO ." userId="32d45880-1afd-4e4e-87a4-cca9bfaf6103" providerId="ADAL" clId="{69E4A5BF-5E82-45EC-8251-8F2315A67D4E}" dt="2020-07-03T13:38:19.132" v="3022" actId="478"/>
          <ac:graphicFrameMkLst>
            <pc:docMk/>
            <pc:sldMk cId="544213648" sldId="310"/>
            <ac:graphicFrameMk id="9" creationId="{9F0BF854-20CF-4BD7-BA91-9998C318BFDF}"/>
          </ac:graphicFrameMkLst>
        </pc:graphicFrameChg>
        <pc:picChg chg="add mod">
          <ac:chgData name="FELIPE DIAS ALVES DE AZEVEDO ." userId="32d45880-1afd-4e4e-87a4-cca9bfaf6103" providerId="ADAL" clId="{69E4A5BF-5E82-45EC-8251-8F2315A67D4E}" dt="2020-07-03T14:05:52.600" v="3679" actId="207"/>
          <ac:picMkLst>
            <pc:docMk/>
            <pc:sldMk cId="544213648" sldId="310"/>
            <ac:picMk id="11" creationId="{B4F7F203-D0DD-4FBF-AD07-17342B296A78}"/>
          </ac:picMkLst>
        </pc:picChg>
        <pc:picChg chg="add mod">
          <ac:chgData name="FELIPE DIAS ALVES DE AZEVEDO ." userId="32d45880-1afd-4e4e-87a4-cca9bfaf6103" providerId="ADAL" clId="{69E4A5BF-5E82-45EC-8251-8F2315A67D4E}" dt="2020-07-03T14:05:52.600" v="3679" actId="207"/>
          <ac:picMkLst>
            <pc:docMk/>
            <pc:sldMk cId="544213648" sldId="310"/>
            <ac:picMk id="13" creationId="{14FB5E38-9F60-4546-9A6D-BD23199E5FA0}"/>
          </ac:picMkLst>
        </pc:picChg>
        <pc:picChg chg="add mod">
          <ac:chgData name="FELIPE DIAS ALVES DE AZEVEDO ." userId="32d45880-1afd-4e4e-87a4-cca9bfaf6103" providerId="ADAL" clId="{69E4A5BF-5E82-45EC-8251-8F2315A67D4E}" dt="2020-07-03T14:02:27.489" v="3651" actId="1076"/>
          <ac:picMkLst>
            <pc:docMk/>
            <pc:sldMk cId="544213648" sldId="310"/>
            <ac:picMk id="15" creationId="{0BBDAC84-CF66-41BE-95AD-73574C338ACA}"/>
          </ac:picMkLst>
        </pc:picChg>
        <pc:picChg chg="add mod">
          <ac:chgData name="FELIPE DIAS ALVES DE AZEVEDO ." userId="32d45880-1afd-4e4e-87a4-cca9bfaf6103" providerId="ADAL" clId="{69E4A5BF-5E82-45EC-8251-8F2315A67D4E}" dt="2020-07-03T14:05:52.600" v="3679" actId="207"/>
          <ac:picMkLst>
            <pc:docMk/>
            <pc:sldMk cId="544213648" sldId="310"/>
            <ac:picMk id="17" creationId="{88BE9794-A70F-4206-A579-D60E14301B3B}"/>
          </ac:picMkLst>
        </pc:picChg>
        <pc:picChg chg="add mod">
          <ac:chgData name="FELIPE DIAS ALVES DE AZEVEDO ." userId="32d45880-1afd-4e4e-87a4-cca9bfaf6103" providerId="ADAL" clId="{69E4A5BF-5E82-45EC-8251-8F2315A67D4E}" dt="2020-07-03T14:02:29.350" v="3652" actId="1076"/>
          <ac:picMkLst>
            <pc:docMk/>
            <pc:sldMk cId="544213648" sldId="310"/>
            <ac:picMk id="21" creationId="{CBF027D2-518B-4942-BF36-B2567C0D9B3D}"/>
          </ac:picMkLst>
        </pc:picChg>
      </pc:sldChg>
    </pc:docChg>
  </pc:docChgLst>
  <pc:docChgLst>
    <pc:chgData name="FELIPE DIAS ALVES DE AZEVEDO ." userId="32d45880-1afd-4e4e-87a4-cca9bfaf6103" providerId="ADAL" clId="{6BFF9A4D-2319-5348-8EB8-0E379365A1F3}"/>
    <pc:docChg chg="undo custSel addSld delSld modSld sldOrd">
      <pc:chgData name="FELIPE DIAS ALVES DE AZEVEDO ." userId="32d45880-1afd-4e4e-87a4-cca9bfaf6103" providerId="ADAL" clId="{6BFF9A4D-2319-5348-8EB8-0E379365A1F3}" dt="2020-05-04T15:51:14.282" v="549"/>
      <pc:docMkLst>
        <pc:docMk/>
      </pc:docMkLst>
      <pc:sldChg chg="modSp modAnim">
        <pc:chgData name="FELIPE DIAS ALVES DE AZEVEDO ." userId="32d45880-1afd-4e4e-87a4-cca9bfaf6103" providerId="ADAL" clId="{6BFF9A4D-2319-5348-8EB8-0E379365A1F3}" dt="2020-05-04T15:34:49.271" v="537" actId="404"/>
        <pc:sldMkLst>
          <pc:docMk/>
          <pc:sldMk cId="2512443271" sldId="257"/>
        </pc:sldMkLst>
        <pc:graphicFrameChg chg="mod">
          <ac:chgData name="FELIPE DIAS ALVES DE AZEVEDO ." userId="32d45880-1afd-4e4e-87a4-cca9bfaf6103" providerId="ADAL" clId="{6BFF9A4D-2319-5348-8EB8-0E379365A1F3}" dt="2020-05-04T15:34:49.271" v="537" actId="404"/>
          <ac:graphicFrameMkLst>
            <pc:docMk/>
            <pc:sldMk cId="2512443271" sldId="257"/>
            <ac:graphicFrameMk id="30" creationId="{5265C9A9-764B-41CB-AEA5-E87CCADB1F2B}"/>
          </ac:graphicFrameMkLst>
        </pc:graphicFrameChg>
      </pc:sldChg>
      <pc:sldChg chg="ord">
        <pc:chgData name="FELIPE DIAS ALVES DE AZEVEDO ." userId="32d45880-1afd-4e4e-87a4-cca9bfaf6103" providerId="ADAL" clId="{6BFF9A4D-2319-5348-8EB8-0E379365A1F3}" dt="2020-05-04T14:11:58.781" v="80"/>
        <pc:sldMkLst>
          <pc:docMk/>
          <pc:sldMk cId="3571323678" sldId="260"/>
        </pc:sldMkLst>
      </pc:sldChg>
      <pc:sldChg chg="ord modAnim">
        <pc:chgData name="FELIPE DIAS ALVES DE AZEVEDO ." userId="32d45880-1afd-4e4e-87a4-cca9bfaf6103" providerId="ADAL" clId="{6BFF9A4D-2319-5348-8EB8-0E379365A1F3}" dt="2020-05-04T14:07:55.744" v="78"/>
        <pc:sldMkLst>
          <pc:docMk/>
          <pc:sldMk cId="62427417" sldId="261"/>
        </pc:sldMkLst>
      </pc:sldChg>
      <pc:sldChg chg="ord modTransition modAnim">
        <pc:chgData name="FELIPE DIAS ALVES DE AZEVEDO ." userId="32d45880-1afd-4e4e-87a4-cca9bfaf6103" providerId="ADAL" clId="{6BFF9A4D-2319-5348-8EB8-0E379365A1F3}" dt="2020-05-04T14:08:05.496" v="79"/>
        <pc:sldMkLst>
          <pc:docMk/>
          <pc:sldMk cId="3700000557" sldId="262"/>
        </pc:sldMkLst>
      </pc:sldChg>
      <pc:sldChg chg="modSp">
        <pc:chgData name="FELIPE DIAS ALVES DE AZEVEDO ." userId="32d45880-1afd-4e4e-87a4-cca9bfaf6103" providerId="ADAL" clId="{6BFF9A4D-2319-5348-8EB8-0E379365A1F3}" dt="2020-05-04T15:44:57.075" v="546" actId="14100"/>
        <pc:sldMkLst>
          <pc:docMk/>
          <pc:sldMk cId="1703976601" sldId="264"/>
        </pc:sldMkLst>
        <pc:spChg chg="mod">
          <ac:chgData name="FELIPE DIAS ALVES DE AZEVEDO ." userId="32d45880-1afd-4e4e-87a4-cca9bfaf6103" providerId="ADAL" clId="{6BFF9A4D-2319-5348-8EB8-0E379365A1F3}" dt="2020-05-04T15:44:45.364" v="543" actId="5793"/>
          <ac:spMkLst>
            <pc:docMk/>
            <pc:sldMk cId="1703976601" sldId="264"/>
            <ac:spMk id="3" creationId="{686CF85D-6C63-B442-BF8A-C7E016DC0486}"/>
          </ac:spMkLst>
        </pc:spChg>
        <pc:spChg chg="mod">
          <ac:chgData name="FELIPE DIAS ALVES DE AZEVEDO ." userId="32d45880-1afd-4e4e-87a4-cca9bfaf6103" providerId="ADAL" clId="{6BFF9A4D-2319-5348-8EB8-0E379365A1F3}" dt="2020-05-04T15:44:57.075" v="546" actId="14100"/>
          <ac:spMkLst>
            <pc:docMk/>
            <pc:sldMk cId="1703976601" sldId="264"/>
            <ac:spMk id="5" creationId="{7BF21C66-ACC6-9044-AA6C-BC932C7DCF1A}"/>
          </ac:spMkLst>
        </pc:spChg>
      </pc:sldChg>
      <pc:sldChg chg="add">
        <pc:chgData name="FELIPE DIAS ALVES DE AZEVEDO ." userId="32d45880-1afd-4e4e-87a4-cca9bfaf6103" providerId="ADAL" clId="{6BFF9A4D-2319-5348-8EB8-0E379365A1F3}" dt="2020-05-04T15:51:14.282" v="549"/>
        <pc:sldMkLst>
          <pc:docMk/>
          <pc:sldMk cId="2902289962" sldId="265"/>
        </pc:sldMkLst>
      </pc:sldChg>
      <pc:sldChg chg="addSp delSp modSp add ord">
        <pc:chgData name="FELIPE DIAS ALVES DE AZEVEDO ." userId="32d45880-1afd-4e4e-87a4-cca9bfaf6103" providerId="ADAL" clId="{6BFF9A4D-2319-5348-8EB8-0E379365A1F3}" dt="2020-05-04T15:43:49.091" v="541" actId="14861"/>
        <pc:sldMkLst>
          <pc:docMk/>
          <pc:sldMk cId="1411868108" sldId="266"/>
        </pc:sldMkLst>
        <pc:spChg chg="add mod">
          <ac:chgData name="FELIPE DIAS ALVES DE AZEVEDO ." userId="32d45880-1afd-4e4e-87a4-cca9bfaf6103" providerId="ADAL" clId="{6BFF9A4D-2319-5348-8EB8-0E379365A1F3}" dt="2020-05-04T15:10:17.445" v="218" actId="1076"/>
          <ac:spMkLst>
            <pc:docMk/>
            <pc:sldMk cId="1411868108" sldId="266"/>
            <ac:spMk id="5" creationId="{866F2302-E871-6C42-BFA4-2E331621B9A4}"/>
          </ac:spMkLst>
        </pc:spChg>
        <pc:picChg chg="add mod">
          <ac:chgData name="FELIPE DIAS ALVES DE AZEVEDO ." userId="32d45880-1afd-4e4e-87a4-cca9bfaf6103" providerId="ADAL" clId="{6BFF9A4D-2319-5348-8EB8-0E379365A1F3}" dt="2020-05-04T15:43:49.091" v="541" actId="14861"/>
          <ac:picMkLst>
            <pc:docMk/>
            <pc:sldMk cId="1411868108" sldId="266"/>
            <ac:picMk id="1026" creationId="{A4CBCF9C-6C7C-E848-98BF-7FA62DE075E5}"/>
          </ac:picMkLst>
        </pc:picChg>
        <pc:picChg chg="del">
          <ac:chgData name="FELIPE DIAS ALVES DE AZEVEDO ." userId="32d45880-1afd-4e4e-87a4-cca9bfaf6103" providerId="ADAL" clId="{6BFF9A4D-2319-5348-8EB8-0E379365A1F3}" dt="2020-05-04T15:10:22.486" v="220" actId="478"/>
          <ac:picMkLst>
            <pc:docMk/>
            <pc:sldMk cId="1411868108" sldId="266"/>
            <ac:picMk id="6150" creationId="{4F7AC5D7-5F5D-4136-A502-44BDB64C4490}"/>
          </ac:picMkLst>
        </pc:picChg>
      </pc:sldChg>
      <pc:sldChg chg="modSp modAnim">
        <pc:chgData name="FELIPE DIAS ALVES DE AZEVEDO ." userId="32d45880-1afd-4e4e-87a4-cca9bfaf6103" providerId="ADAL" clId="{6BFF9A4D-2319-5348-8EB8-0E379365A1F3}" dt="2020-05-04T15:27:18.351" v="525" actId="113"/>
        <pc:sldMkLst>
          <pc:docMk/>
          <pc:sldMk cId="633616362" sldId="267"/>
        </pc:sldMkLst>
        <pc:spChg chg="mod">
          <ac:chgData name="FELIPE DIAS ALVES DE AZEVEDO ." userId="32d45880-1afd-4e4e-87a4-cca9bfaf6103" providerId="ADAL" clId="{6BFF9A4D-2319-5348-8EB8-0E379365A1F3}" dt="2020-05-04T15:26:10.017" v="491" actId="403"/>
          <ac:spMkLst>
            <pc:docMk/>
            <pc:sldMk cId="633616362" sldId="267"/>
            <ac:spMk id="2" creationId="{A4D19CE0-884F-4DF0-AF19-2A2453694815}"/>
          </ac:spMkLst>
        </pc:spChg>
        <pc:graphicFrameChg chg="mod">
          <ac:chgData name="FELIPE DIAS ALVES DE AZEVEDO ." userId="32d45880-1afd-4e4e-87a4-cca9bfaf6103" providerId="ADAL" clId="{6BFF9A4D-2319-5348-8EB8-0E379365A1F3}" dt="2020-05-04T15:27:18.351" v="525" actId="113"/>
          <ac:graphicFrameMkLst>
            <pc:docMk/>
            <pc:sldMk cId="633616362" sldId="267"/>
            <ac:graphicFrameMk id="9" creationId="{9F0BF854-20CF-4BD7-BA91-9998C318BFDF}"/>
          </ac:graphicFrameMkLst>
        </pc:graphicFrameChg>
      </pc:sldChg>
      <pc:sldChg chg="addSp delSp modSp modAnim">
        <pc:chgData name="FELIPE DIAS ALVES DE AZEVEDO ." userId="32d45880-1afd-4e4e-87a4-cca9bfaf6103" providerId="ADAL" clId="{6BFF9A4D-2319-5348-8EB8-0E379365A1F3}" dt="2020-05-04T15:00:26.503" v="163" actId="14861"/>
        <pc:sldMkLst>
          <pc:docMk/>
          <pc:sldMk cId="2167236199" sldId="270"/>
        </pc:sldMkLst>
        <pc:spChg chg="mod">
          <ac:chgData name="FELIPE DIAS ALVES DE AZEVEDO ." userId="32d45880-1afd-4e4e-87a4-cca9bfaf6103" providerId="ADAL" clId="{6BFF9A4D-2319-5348-8EB8-0E379365A1F3}" dt="2020-05-04T14:56:11.591" v="138" actId="1076"/>
          <ac:spMkLst>
            <pc:docMk/>
            <pc:sldMk cId="2167236199" sldId="270"/>
            <ac:spMk id="6" creationId="{22E4F2E9-747D-DC41-9A3A-8AF3D3D9FB85}"/>
          </ac:spMkLst>
        </pc:spChg>
        <pc:spChg chg="mod">
          <ac:chgData name="FELIPE DIAS ALVES DE AZEVEDO ." userId="32d45880-1afd-4e4e-87a4-cca9bfaf6103" providerId="ADAL" clId="{6BFF9A4D-2319-5348-8EB8-0E379365A1F3}" dt="2020-05-04T15:00:26.503" v="163" actId="14861"/>
          <ac:spMkLst>
            <pc:docMk/>
            <pc:sldMk cId="2167236199" sldId="270"/>
            <ac:spMk id="7" creationId="{B7058356-95F3-CA4A-B8AF-2BA23A19344C}"/>
          </ac:spMkLst>
        </pc:spChg>
        <pc:picChg chg="add mod">
          <ac:chgData name="FELIPE DIAS ALVES DE AZEVEDO ." userId="32d45880-1afd-4e4e-87a4-cca9bfaf6103" providerId="ADAL" clId="{6BFF9A4D-2319-5348-8EB8-0E379365A1F3}" dt="2020-05-04T14:59:01.503" v="158" actId="1076"/>
          <ac:picMkLst>
            <pc:docMk/>
            <pc:sldMk cId="2167236199" sldId="270"/>
            <ac:picMk id="5" creationId="{43A7987C-02C1-3A4D-996B-CA0C32D86205}"/>
          </ac:picMkLst>
        </pc:picChg>
        <pc:picChg chg="del mod">
          <ac:chgData name="FELIPE DIAS ALVES DE AZEVEDO ." userId="32d45880-1afd-4e4e-87a4-cca9bfaf6103" providerId="ADAL" clId="{6BFF9A4D-2319-5348-8EB8-0E379365A1F3}" dt="2020-05-04T14:55:20.480" v="122" actId="478"/>
          <ac:picMkLst>
            <pc:docMk/>
            <pc:sldMk cId="2167236199" sldId="270"/>
            <ac:picMk id="11" creationId="{E9A58B9F-E356-1440-BC32-68AB266AB32C}"/>
          </ac:picMkLst>
        </pc:picChg>
        <pc:picChg chg="add mod">
          <ac:chgData name="FELIPE DIAS ALVES DE AZEVEDO ." userId="32d45880-1afd-4e4e-87a4-cca9bfaf6103" providerId="ADAL" clId="{6BFF9A4D-2319-5348-8EB8-0E379365A1F3}" dt="2020-05-04T14:58:07.117" v="144" actId="571"/>
          <ac:picMkLst>
            <pc:docMk/>
            <pc:sldMk cId="2167236199" sldId="270"/>
            <ac:picMk id="12" creationId="{78E4A2F1-7486-CB4B-96DB-E082FFC3CA36}"/>
          </ac:picMkLst>
        </pc:picChg>
        <pc:picChg chg="add del mod">
          <ac:chgData name="FELIPE DIAS ALVES DE AZEVEDO ." userId="32d45880-1afd-4e4e-87a4-cca9bfaf6103" providerId="ADAL" clId="{6BFF9A4D-2319-5348-8EB8-0E379365A1F3}" dt="2020-05-04T14:58:06.362" v="143"/>
          <ac:picMkLst>
            <pc:docMk/>
            <pc:sldMk cId="2167236199" sldId="270"/>
            <ac:picMk id="13" creationId="{E3BF3230-5536-304B-829C-43DE8749A46A}"/>
          </ac:picMkLst>
        </pc:picChg>
        <pc:picChg chg="add mod">
          <ac:chgData name="FELIPE DIAS ALVES DE AZEVEDO ." userId="32d45880-1afd-4e4e-87a4-cca9bfaf6103" providerId="ADAL" clId="{6BFF9A4D-2319-5348-8EB8-0E379365A1F3}" dt="2020-05-04T14:58:59.803" v="156" actId="1076"/>
          <ac:picMkLst>
            <pc:docMk/>
            <pc:sldMk cId="2167236199" sldId="270"/>
            <ac:picMk id="14" creationId="{F29B4A23-A720-6049-8FAC-DBA07992B0ED}"/>
          </ac:picMkLst>
        </pc:picChg>
      </pc:sldChg>
      <pc:sldChg chg="modSp">
        <pc:chgData name="FELIPE DIAS ALVES DE AZEVEDO ." userId="32d45880-1afd-4e4e-87a4-cca9bfaf6103" providerId="ADAL" clId="{6BFF9A4D-2319-5348-8EB8-0E379365A1F3}" dt="2020-05-04T15:08:02.314" v="210" actId="14861"/>
        <pc:sldMkLst>
          <pc:docMk/>
          <pc:sldMk cId="3055612242" sldId="271"/>
        </pc:sldMkLst>
        <pc:spChg chg="mod">
          <ac:chgData name="FELIPE DIAS ALVES DE AZEVEDO ." userId="32d45880-1afd-4e4e-87a4-cca9bfaf6103" providerId="ADAL" clId="{6BFF9A4D-2319-5348-8EB8-0E379365A1F3}" dt="2020-05-04T15:08:02.314" v="210" actId="14861"/>
          <ac:spMkLst>
            <pc:docMk/>
            <pc:sldMk cId="3055612242" sldId="271"/>
            <ac:spMk id="7" creationId="{591C4CCD-AE6A-3E4C-8288-6665E80E6130}"/>
          </ac:spMkLst>
        </pc:spChg>
      </pc:sldChg>
      <pc:sldChg chg="modSp">
        <pc:chgData name="FELIPE DIAS ALVES DE AZEVEDO ." userId="32d45880-1afd-4e4e-87a4-cca9bfaf6103" providerId="ADAL" clId="{6BFF9A4D-2319-5348-8EB8-0E379365A1F3}" dt="2020-05-04T15:08:08.626" v="211" actId="14861"/>
        <pc:sldMkLst>
          <pc:docMk/>
          <pc:sldMk cId="3483413237" sldId="272"/>
        </pc:sldMkLst>
        <pc:spChg chg="mod">
          <ac:chgData name="FELIPE DIAS ALVES DE AZEVEDO ." userId="32d45880-1afd-4e4e-87a4-cca9bfaf6103" providerId="ADAL" clId="{6BFF9A4D-2319-5348-8EB8-0E379365A1F3}" dt="2020-05-04T15:08:08.626" v="211" actId="14861"/>
          <ac:spMkLst>
            <pc:docMk/>
            <pc:sldMk cId="3483413237" sldId="272"/>
            <ac:spMk id="7" creationId="{F69B28BD-A686-2C4C-94E5-654A8BEDBF4D}"/>
          </ac:spMkLst>
        </pc:spChg>
      </pc:sldChg>
      <pc:sldChg chg="modSp">
        <pc:chgData name="FELIPE DIAS ALVES DE AZEVEDO ." userId="32d45880-1afd-4e4e-87a4-cca9bfaf6103" providerId="ADAL" clId="{6BFF9A4D-2319-5348-8EB8-0E379365A1F3}" dt="2020-05-04T15:07:56" v="209" actId="14861"/>
        <pc:sldMkLst>
          <pc:docMk/>
          <pc:sldMk cId="3698698500" sldId="273"/>
        </pc:sldMkLst>
        <pc:spChg chg="mod">
          <ac:chgData name="FELIPE DIAS ALVES DE AZEVEDO ." userId="32d45880-1afd-4e4e-87a4-cca9bfaf6103" providerId="ADAL" clId="{6BFF9A4D-2319-5348-8EB8-0E379365A1F3}" dt="2020-05-04T15:07:45.203" v="208" actId="1076"/>
          <ac:spMkLst>
            <pc:docMk/>
            <pc:sldMk cId="3698698500" sldId="273"/>
            <ac:spMk id="6" creationId="{22E4F2E9-747D-DC41-9A3A-8AF3D3D9FB85}"/>
          </ac:spMkLst>
        </pc:spChg>
        <pc:spChg chg="mod">
          <ac:chgData name="FELIPE DIAS ALVES DE AZEVEDO ." userId="32d45880-1afd-4e4e-87a4-cca9bfaf6103" providerId="ADAL" clId="{6BFF9A4D-2319-5348-8EB8-0E379365A1F3}" dt="2020-05-04T15:07:56" v="209" actId="14861"/>
          <ac:spMkLst>
            <pc:docMk/>
            <pc:sldMk cId="3698698500" sldId="273"/>
            <ac:spMk id="7" creationId="{B0F39248-F940-1E42-A25F-D55EF22F981C}"/>
          </ac:spMkLst>
        </pc:spChg>
      </pc:sldChg>
      <pc:sldChg chg="add del">
        <pc:chgData name="FELIPE DIAS ALVES DE AZEVEDO ." userId="32d45880-1afd-4e4e-87a4-cca9bfaf6103" providerId="ADAL" clId="{6BFF9A4D-2319-5348-8EB8-0E379365A1F3}" dt="2020-05-04T13:58:12.898" v="17" actId="2696"/>
        <pc:sldMkLst>
          <pc:docMk/>
          <pc:sldMk cId="824335055" sldId="274"/>
        </pc:sldMkLst>
      </pc:sldChg>
      <pc:sldChg chg="modSp add ord">
        <pc:chgData name="FELIPE DIAS ALVES DE AZEVEDO ." userId="32d45880-1afd-4e4e-87a4-cca9bfaf6103" providerId="ADAL" clId="{6BFF9A4D-2319-5348-8EB8-0E379365A1F3}" dt="2020-05-04T13:58:50.089" v="42" actId="20577"/>
        <pc:sldMkLst>
          <pc:docMk/>
          <pc:sldMk cId="2539359792" sldId="274"/>
        </pc:sldMkLst>
        <pc:spChg chg="mod">
          <ac:chgData name="FELIPE DIAS ALVES DE AZEVEDO ." userId="32d45880-1afd-4e4e-87a4-cca9bfaf6103" providerId="ADAL" clId="{6BFF9A4D-2319-5348-8EB8-0E379365A1F3}" dt="2020-05-04T13:58:50.089" v="42" actId="20577"/>
          <ac:spMkLst>
            <pc:docMk/>
            <pc:sldMk cId="2539359792" sldId="274"/>
            <ac:spMk id="2" creationId="{96BEAF78-8FF9-4755-B2F2-0E13C161DF2E}"/>
          </ac:spMkLst>
        </pc:spChg>
      </pc:sldChg>
      <pc:sldChg chg="add">
        <pc:chgData name="FELIPE DIAS ALVES DE AZEVEDO ." userId="32d45880-1afd-4e4e-87a4-cca9bfaf6103" providerId="ADAL" clId="{6BFF9A4D-2319-5348-8EB8-0E379365A1F3}" dt="2020-05-04T14:06:24.572" v="43"/>
        <pc:sldMkLst>
          <pc:docMk/>
          <pc:sldMk cId="3381198271" sldId="275"/>
        </pc:sldMkLst>
      </pc:sldChg>
      <pc:sldChg chg="modSp add ord">
        <pc:chgData name="FELIPE DIAS ALVES DE AZEVEDO ." userId="32d45880-1afd-4e4e-87a4-cca9bfaf6103" providerId="ADAL" clId="{6BFF9A4D-2319-5348-8EB8-0E379365A1F3}" dt="2020-05-04T15:12:37.268" v="368"/>
        <pc:sldMkLst>
          <pc:docMk/>
          <pc:sldMk cId="837405819" sldId="276"/>
        </pc:sldMkLst>
        <pc:spChg chg="mod">
          <ac:chgData name="FELIPE DIAS ALVES DE AZEVEDO ." userId="32d45880-1afd-4e4e-87a4-cca9bfaf6103" providerId="ADAL" clId="{6BFF9A4D-2319-5348-8EB8-0E379365A1F3}" dt="2020-05-04T14:25:46.464" v="96" actId="1076"/>
          <ac:spMkLst>
            <pc:docMk/>
            <pc:sldMk cId="837405819" sldId="276"/>
            <ac:spMk id="6" creationId="{22E4F2E9-747D-DC41-9A3A-8AF3D3D9FB85}"/>
          </ac:spMkLst>
        </pc:spChg>
      </pc:sldChg>
      <pc:sldChg chg="add del">
        <pc:chgData name="FELIPE DIAS ALVES DE AZEVEDO ." userId="32d45880-1afd-4e4e-87a4-cca9bfaf6103" providerId="ADAL" clId="{6BFF9A4D-2319-5348-8EB8-0E379365A1F3}" dt="2020-05-04T15:14:18.601" v="370"/>
        <pc:sldMkLst>
          <pc:docMk/>
          <pc:sldMk cId="1550669564" sldId="277"/>
        </pc:sldMkLst>
      </pc:sldChg>
      <pc:sldChg chg="addSp delSp modSp add ord delAnim modAnim">
        <pc:chgData name="FELIPE DIAS ALVES DE AZEVEDO ." userId="32d45880-1afd-4e4e-87a4-cca9bfaf6103" providerId="ADAL" clId="{6BFF9A4D-2319-5348-8EB8-0E379365A1F3}" dt="2020-05-04T15:20:37.660" v="480" actId="14100"/>
        <pc:sldMkLst>
          <pc:docMk/>
          <pc:sldMk cId="2360931004" sldId="277"/>
        </pc:sldMkLst>
        <pc:spChg chg="add mod">
          <ac:chgData name="FELIPE DIAS ALVES DE AZEVEDO ." userId="32d45880-1afd-4e4e-87a4-cca9bfaf6103" providerId="ADAL" clId="{6BFF9A4D-2319-5348-8EB8-0E379365A1F3}" dt="2020-05-04T15:19:13.269" v="464" actId="20577"/>
          <ac:spMkLst>
            <pc:docMk/>
            <pc:sldMk cId="2360931004" sldId="277"/>
            <ac:spMk id="3" creationId="{94393FC1-E165-DD42-B2A2-17A30F83836F}"/>
          </ac:spMkLst>
        </pc:spChg>
        <pc:spChg chg="mod">
          <ac:chgData name="FELIPE DIAS ALVES DE AZEVEDO ." userId="32d45880-1afd-4e4e-87a4-cca9bfaf6103" providerId="ADAL" clId="{6BFF9A4D-2319-5348-8EB8-0E379365A1F3}" dt="2020-05-04T15:20:37.660" v="480" actId="14100"/>
          <ac:spMkLst>
            <pc:docMk/>
            <pc:sldMk cId="2360931004" sldId="277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6BFF9A4D-2319-5348-8EB8-0E379365A1F3}" dt="2020-05-04T15:18:15.826" v="407" actId="1076"/>
          <ac:spMkLst>
            <pc:docMk/>
            <pc:sldMk cId="2360931004" sldId="277"/>
            <ac:spMk id="6" creationId="{22E4F2E9-747D-DC41-9A3A-8AF3D3D9FB85}"/>
          </ac:spMkLst>
        </pc:spChg>
        <pc:picChg chg="del">
          <ac:chgData name="FELIPE DIAS ALVES DE AZEVEDO ." userId="32d45880-1afd-4e4e-87a4-cca9bfaf6103" providerId="ADAL" clId="{6BFF9A4D-2319-5348-8EB8-0E379365A1F3}" dt="2020-05-04T15:17:48.852" v="400" actId="478"/>
          <ac:picMkLst>
            <pc:docMk/>
            <pc:sldMk cId="2360931004" sldId="277"/>
            <ac:picMk id="5" creationId="{43A7987C-02C1-3A4D-996B-CA0C32D86205}"/>
          </ac:picMkLst>
        </pc:picChg>
        <pc:picChg chg="add mod">
          <ac:chgData name="FELIPE DIAS ALVES DE AZEVEDO ." userId="32d45880-1afd-4e4e-87a4-cca9bfaf6103" providerId="ADAL" clId="{6BFF9A4D-2319-5348-8EB8-0E379365A1F3}" dt="2020-05-04T15:18:32.629" v="410" actId="14100"/>
          <ac:picMkLst>
            <pc:docMk/>
            <pc:sldMk cId="2360931004" sldId="277"/>
            <ac:picMk id="10" creationId="{5DB5B937-812B-7B41-83C3-3A8AC2465042}"/>
          </ac:picMkLst>
        </pc:picChg>
        <pc:picChg chg="del">
          <ac:chgData name="FELIPE DIAS ALVES DE AZEVEDO ." userId="32d45880-1afd-4e4e-87a4-cca9bfaf6103" providerId="ADAL" clId="{6BFF9A4D-2319-5348-8EB8-0E379365A1F3}" dt="2020-05-04T15:14:36.566" v="382" actId="478"/>
          <ac:picMkLst>
            <pc:docMk/>
            <pc:sldMk cId="2360931004" sldId="277"/>
            <ac:picMk id="14" creationId="{F29B4A23-A720-6049-8FAC-DBA07992B0ED}"/>
          </ac:picMkLst>
        </pc:picChg>
      </pc:sldChg>
      <pc:sldChg chg="addSp modSp add setBg modAnim">
        <pc:chgData name="FELIPE DIAS ALVES DE AZEVEDO ." userId="32d45880-1afd-4e4e-87a4-cca9bfaf6103" providerId="ADAL" clId="{6BFF9A4D-2319-5348-8EB8-0E379365A1F3}" dt="2020-05-04T15:47:35.743" v="548"/>
        <pc:sldMkLst>
          <pc:docMk/>
          <pc:sldMk cId="3694693088" sldId="278"/>
        </pc:sldMkLst>
        <pc:spChg chg="mod">
          <ac:chgData name="FELIPE DIAS ALVES DE AZEVEDO ." userId="32d45880-1afd-4e4e-87a4-cca9bfaf6103" providerId="ADAL" clId="{6BFF9A4D-2319-5348-8EB8-0E379365A1F3}" dt="2020-05-04T15:26:00.119" v="490" actId="14861"/>
          <ac:spMkLst>
            <pc:docMk/>
            <pc:sldMk cId="3694693088" sldId="278"/>
            <ac:spMk id="2" creationId="{A4D19CE0-884F-4DF0-AF19-2A2453694815}"/>
          </ac:spMkLst>
        </pc:spChg>
        <pc:spChg chg="add mod">
          <ac:chgData name="FELIPE DIAS ALVES DE AZEVEDO ." userId="32d45880-1afd-4e4e-87a4-cca9bfaf6103" providerId="ADAL" clId="{6BFF9A4D-2319-5348-8EB8-0E379365A1F3}" dt="2020-05-04T15:32:58.215" v="526" actId="2085"/>
          <ac:spMkLst>
            <pc:docMk/>
            <pc:sldMk cId="3694693088" sldId="278"/>
            <ac:spMk id="4" creationId="{F78B93CD-A650-5C4A-9E7E-D44A2FAFD4CE}"/>
          </ac:spMkLst>
        </pc:spChg>
        <pc:graphicFrameChg chg="mod">
          <ac:chgData name="FELIPE DIAS ALVES DE AZEVEDO ." userId="32d45880-1afd-4e4e-87a4-cca9bfaf6103" providerId="ADAL" clId="{6BFF9A4D-2319-5348-8EB8-0E379365A1F3}" dt="2020-05-04T15:27:07.892" v="524" actId="20577"/>
          <ac:graphicFrameMkLst>
            <pc:docMk/>
            <pc:sldMk cId="3694693088" sldId="278"/>
            <ac:graphicFrameMk id="8" creationId="{D6571188-3DF1-4E61-A3CC-41B3EF1C3196}"/>
          </ac:graphicFrameMkLst>
        </pc:graphicFrameChg>
      </pc:sldChg>
      <pc:sldChg chg="add">
        <pc:chgData name="FELIPE DIAS ALVES DE AZEVEDO ." userId="32d45880-1afd-4e4e-87a4-cca9bfaf6103" providerId="ADAL" clId="{6BFF9A4D-2319-5348-8EB8-0E379365A1F3}" dt="2020-05-04T15:51:14.282" v="549"/>
        <pc:sldMkLst>
          <pc:docMk/>
          <pc:sldMk cId="83778200" sldId="279"/>
        </pc:sldMkLst>
      </pc:sldChg>
    </pc:docChg>
  </pc:docChgLst>
  <pc:docChgLst>
    <pc:chgData name="FELIPE DIAS ALVES DE AZEVEDO ." userId="32d45880-1afd-4e4e-87a4-cca9bfaf6103" providerId="ADAL" clId="{7A23BCAF-77AE-4640-8EAD-F9ADF8EF9DE8}"/>
    <pc:docChg chg="undo custSel modSld">
      <pc:chgData name="FELIPE DIAS ALVES DE AZEVEDO ." userId="32d45880-1afd-4e4e-87a4-cca9bfaf6103" providerId="ADAL" clId="{7A23BCAF-77AE-4640-8EAD-F9ADF8EF9DE8}" dt="2020-07-03T12:23:56.855" v="145"/>
      <pc:docMkLst>
        <pc:docMk/>
      </pc:docMkLst>
      <pc:sldChg chg="modSp modAnim">
        <pc:chgData name="FELIPE DIAS ALVES DE AZEVEDO ." userId="32d45880-1afd-4e4e-87a4-cca9bfaf6103" providerId="ADAL" clId="{7A23BCAF-77AE-4640-8EAD-F9ADF8EF9DE8}" dt="2020-07-03T12:03:24.900" v="31"/>
        <pc:sldMkLst>
          <pc:docMk/>
          <pc:sldMk cId="1694963855" sldId="291"/>
        </pc:sldMkLst>
        <pc:spChg chg="mod">
          <ac:chgData name="FELIPE DIAS ALVES DE AZEVEDO ." userId="32d45880-1afd-4e4e-87a4-cca9bfaf6103" providerId="ADAL" clId="{7A23BCAF-77AE-4640-8EAD-F9ADF8EF9DE8}" dt="2020-07-03T11:55:27.512" v="17" actId="20577"/>
          <ac:spMkLst>
            <pc:docMk/>
            <pc:sldMk cId="1694963855" sldId="291"/>
            <ac:spMk id="18" creationId="{ABD54F3D-CF0A-4C32-9CA5-5CF31601D1C3}"/>
          </ac:spMkLst>
        </pc:spChg>
      </pc:sldChg>
      <pc:sldChg chg="modSp">
        <pc:chgData name="FELIPE DIAS ALVES DE AZEVEDO ." userId="32d45880-1afd-4e4e-87a4-cca9bfaf6103" providerId="ADAL" clId="{7A23BCAF-77AE-4640-8EAD-F9ADF8EF9DE8}" dt="2020-07-03T12:06:13.934" v="45" actId="20577"/>
        <pc:sldMkLst>
          <pc:docMk/>
          <pc:sldMk cId="4280996516" sldId="298"/>
        </pc:sldMkLst>
        <pc:spChg chg="mod">
          <ac:chgData name="FELIPE DIAS ALVES DE AZEVEDO ." userId="32d45880-1afd-4e4e-87a4-cca9bfaf6103" providerId="ADAL" clId="{7A23BCAF-77AE-4640-8EAD-F9ADF8EF9DE8}" dt="2020-07-03T12:06:13.934" v="45" actId="20577"/>
          <ac:spMkLst>
            <pc:docMk/>
            <pc:sldMk cId="4280996516" sldId="298"/>
            <ac:spMk id="6" creationId="{CC9D6A72-CE2E-445F-801B-E59579A3633A}"/>
          </ac:spMkLst>
        </pc:spChg>
      </pc:sldChg>
      <pc:sldChg chg="modSp modAnim">
        <pc:chgData name="FELIPE DIAS ALVES DE AZEVEDO ." userId="32d45880-1afd-4e4e-87a4-cca9bfaf6103" providerId="ADAL" clId="{7A23BCAF-77AE-4640-8EAD-F9ADF8EF9DE8}" dt="2020-07-03T12:23:56.855" v="145"/>
        <pc:sldMkLst>
          <pc:docMk/>
          <pc:sldMk cId="1387381495" sldId="302"/>
        </pc:sldMkLst>
        <pc:spChg chg="mod">
          <ac:chgData name="FELIPE DIAS ALVES DE AZEVEDO ." userId="32d45880-1afd-4e4e-87a4-cca9bfaf6103" providerId="ADAL" clId="{7A23BCAF-77AE-4640-8EAD-F9ADF8EF9DE8}" dt="2020-07-03T12:22:52.785" v="139" actId="1076"/>
          <ac:spMkLst>
            <pc:docMk/>
            <pc:sldMk cId="1387381495" sldId="302"/>
            <ac:spMk id="8" creationId="{04355AAE-ECAA-4459-B58D-AD1A38C562FC}"/>
          </ac:spMkLst>
        </pc:spChg>
      </pc:sldChg>
      <pc:sldChg chg="modSp modAnim">
        <pc:chgData name="FELIPE DIAS ALVES DE AZEVEDO ." userId="32d45880-1afd-4e4e-87a4-cca9bfaf6103" providerId="ADAL" clId="{7A23BCAF-77AE-4640-8EAD-F9ADF8EF9DE8}" dt="2020-07-03T12:02:56.999" v="26"/>
        <pc:sldMkLst>
          <pc:docMk/>
          <pc:sldMk cId="1837802810" sldId="303"/>
        </pc:sldMkLst>
        <pc:spChg chg="mod">
          <ac:chgData name="FELIPE DIAS ALVES DE AZEVEDO ." userId="32d45880-1afd-4e4e-87a4-cca9bfaf6103" providerId="ADAL" clId="{7A23BCAF-77AE-4640-8EAD-F9ADF8EF9DE8}" dt="2020-07-03T12:02:48.753" v="24" actId="1076"/>
          <ac:spMkLst>
            <pc:docMk/>
            <pc:sldMk cId="1837802810" sldId="303"/>
            <ac:spMk id="18" creationId="{ABD54F3D-CF0A-4C32-9CA5-5CF31601D1C3}"/>
          </ac:spMkLst>
        </pc:spChg>
      </pc:sldChg>
      <pc:sldChg chg="modSp">
        <pc:chgData name="FELIPE DIAS ALVES DE AZEVEDO ." userId="32d45880-1afd-4e4e-87a4-cca9bfaf6103" providerId="ADAL" clId="{7A23BCAF-77AE-4640-8EAD-F9ADF8EF9DE8}" dt="2020-07-03T12:06:07.126" v="41" actId="20577"/>
        <pc:sldMkLst>
          <pc:docMk/>
          <pc:sldMk cId="3396951876" sldId="304"/>
        </pc:sldMkLst>
        <pc:spChg chg="mod">
          <ac:chgData name="FELIPE DIAS ALVES DE AZEVEDO ." userId="32d45880-1afd-4e4e-87a4-cca9bfaf6103" providerId="ADAL" clId="{7A23BCAF-77AE-4640-8EAD-F9ADF8EF9DE8}" dt="2020-07-03T12:06:07.126" v="41" actId="20577"/>
          <ac:spMkLst>
            <pc:docMk/>
            <pc:sldMk cId="3396951876" sldId="304"/>
            <ac:spMk id="6" creationId="{CC9D6A72-CE2E-445F-801B-E59579A3633A}"/>
          </ac:spMkLst>
        </pc:spChg>
      </pc:sldChg>
      <pc:sldChg chg="modSp modAnim">
        <pc:chgData name="FELIPE DIAS ALVES DE AZEVEDO ." userId="32d45880-1afd-4e4e-87a4-cca9bfaf6103" providerId="ADAL" clId="{7A23BCAF-77AE-4640-8EAD-F9ADF8EF9DE8}" dt="2020-07-03T12:23:19.839" v="141" actId="1076"/>
        <pc:sldMkLst>
          <pc:docMk/>
          <pc:sldMk cId="2641058436" sldId="308"/>
        </pc:sldMkLst>
        <pc:spChg chg="mod">
          <ac:chgData name="FELIPE DIAS ALVES DE AZEVEDO ." userId="32d45880-1afd-4e4e-87a4-cca9bfaf6103" providerId="ADAL" clId="{7A23BCAF-77AE-4640-8EAD-F9ADF8EF9DE8}" dt="2020-07-03T12:23:19.839" v="141" actId="1076"/>
          <ac:spMkLst>
            <pc:docMk/>
            <pc:sldMk cId="2641058436" sldId="308"/>
            <ac:spMk id="8" creationId="{04355AAE-ECAA-4459-B58D-AD1A38C562F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/>
              <a:t>Porcentagem de clientes insatisfeitos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Porcentagem de clientes insatisfeitos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BA40-41AC-A7D2-4058BF08BE1B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BA40-41AC-A7D2-4058BF08BE1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BA40-41AC-A7D2-4058BF08BE1B}"/>
              </c:ext>
            </c:extLst>
          </c:dPt>
          <c:cat>
            <c:strRef>
              <c:f>Planilha1!$A$2:$A$4</c:f>
              <c:strCache>
                <c:ptCount val="3"/>
                <c:pt idx="0">
                  <c:v>Muita fila</c:v>
                </c:pt>
                <c:pt idx="1">
                  <c:v>Longo tempo de espera</c:v>
                </c:pt>
                <c:pt idx="2">
                  <c:v>Falta de atendentes</c:v>
                </c:pt>
              </c:strCache>
            </c:strRef>
          </c:cat>
          <c:val>
            <c:numRef>
              <c:f>Planilha1!$B$2:$B$4</c:f>
              <c:numCache>
                <c:formatCode>0.00%</c:formatCode>
                <c:ptCount val="3"/>
                <c:pt idx="0">
                  <c:v>0.36699999999999999</c:v>
                </c:pt>
                <c:pt idx="1">
                  <c:v>0.223</c:v>
                </c:pt>
                <c:pt idx="2">
                  <c:v>0.11600000000000001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40-41AC-A7D2-4058BF08B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60040496"/>
        <c:axId val="1893374848"/>
        <c:axId val="0"/>
      </c:bar3DChart>
      <c:catAx>
        <c:axId val="19600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93374848"/>
        <c:crosses val="autoZero"/>
        <c:auto val="1"/>
        <c:lblAlgn val="ctr"/>
        <c:lblOffset val="100"/>
        <c:noMultiLvlLbl val="0"/>
      </c:catAx>
      <c:valAx>
        <c:axId val="189337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-1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600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57150"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04558B-6403-4BCD-94BE-3459367E53C1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F6645B-33D8-4DEF-A067-AC6F25DC5B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800" dirty="0">
              <a:latin typeface="+mn-lt"/>
            </a:rPr>
            <a:t>LONGO TEMPO DE ESPERA</a:t>
          </a:r>
          <a:endParaRPr lang="en-US" sz="1800" dirty="0">
            <a:latin typeface="+mn-lt"/>
          </a:endParaRPr>
        </a:p>
      </dgm:t>
    </dgm:pt>
    <dgm:pt modelId="{1F4DA4E2-413F-47F7-B372-CC88233733CD}" type="parTrans" cxnId="{746AE397-7EC8-4730-842B-C89277CEA057}">
      <dgm:prSet/>
      <dgm:spPr/>
      <dgm:t>
        <a:bodyPr/>
        <a:lstStyle/>
        <a:p>
          <a:endParaRPr lang="en-US"/>
        </a:p>
      </dgm:t>
    </dgm:pt>
    <dgm:pt modelId="{9EC2F439-C8EE-4A24-9643-0EDF98EE75FB}" type="sibTrans" cxnId="{746AE397-7EC8-4730-842B-C89277CEA057}">
      <dgm:prSet/>
      <dgm:spPr/>
      <dgm:t>
        <a:bodyPr/>
        <a:lstStyle/>
        <a:p>
          <a:endParaRPr lang="en-US"/>
        </a:p>
      </dgm:t>
    </dgm:pt>
    <dgm:pt modelId="{47DE6591-48B8-418E-A34B-1331DAB0FC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800" dirty="0">
              <a:latin typeface="+mn-lt"/>
            </a:rPr>
            <a:t>GRANDES QUANTIDADES DE FILA</a:t>
          </a:r>
          <a:endParaRPr lang="en-US" sz="1800" dirty="0">
            <a:latin typeface="+mn-lt"/>
          </a:endParaRPr>
        </a:p>
      </dgm:t>
    </dgm:pt>
    <dgm:pt modelId="{392CC2A2-2564-4C0A-82F6-34681519DF25}" type="parTrans" cxnId="{08111DB1-21BE-49BC-B1EB-173840E853CD}">
      <dgm:prSet/>
      <dgm:spPr/>
      <dgm:t>
        <a:bodyPr/>
        <a:lstStyle/>
        <a:p>
          <a:endParaRPr lang="en-US"/>
        </a:p>
      </dgm:t>
    </dgm:pt>
    <dgm:pt modelId="{DCD2559E-8E3F-42F5-A290-1D7CF02BAF78}" type="sibTrans" cxnId="{08111DB1-21BE-49BC-B1EB-173840E853CD}">
      <dgm:prSet/>
      <dgm:spPr/>
      <dgm:t>
        <a:bodyPr/>
        <a:lstStyle/>
        <a:p>
          <a:endParaRPr lang="en-US"/>
        </a:p>
      </dgm:t>
    </dgm:pt>
    <dgm:pt modelId="{950EA705-5F12-4C8A-9DB5-FFCF1A5B25B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800" dirty="0">
              <a:latin typeface="+mn-lt"/>
            </a:rPr>
            <a:t>FALTA DE FUNCIONARIOS NO CAIXA</a:t>
          </a:r>
          <a:endParaRPr lang="en-US" sz="1800" dirty="0">
            <a:latin typeface="+mn-lt"/>
          </a:endParaRPr>
        </a:p>
      </dgm:t>
    </dgm:pt>
    <dgm:pt modelId="{2166BD62-47CA-4864-9084-52F9D4A87BE6}" type="parTrans" cxnId="{7E63DC2A-6A42-47BC-A29F-47E89CA5B446}">
      <dgm:prSet/>
      <dgm:spPr/>
      <dgm:t>
        <a:bodyPr/>
        <a:lstStyle/>
        <a:p>
          <a:endParaRPr lang="en-US"/>
        </a:p>
      </dgm:t>
    </dgm:pt>
    <dgm:pt modelId="{B3737D0E-8E2E-4447-9931-B337D1E5839D}" type="sibTrans" cxnId="{7E63DC2A-6A42-47BC-A29F-47E89CA5B446}">
      <dgm:prSet/>
      <dgm:spPr/>
      <dgm:t>
        <a:bodyPr/>
        <a:lstStyle/>
        <a:p>
          <a:endParaRPr lang="en-US"/>
        </a:p>
      </dgm:t>
    </dgm:pt>
    <dgm:pt modelId="{C9420485-D980-4DF2-AD7E-DA817143DA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800" dirty="0">
              <a:latin typeface="+mn-lt"/>
            </a:rPr>
            <a:t>Desistência DOS CLIENTES</a:t>
          </a:r>
          <a:endParaRPr lang="en-US" sz="1800" dirty="0">
            <a:latin typeface="+mn-lt"/>
          </a:endParaRPr>
        </a:p>
      </dgm:t>
    </dgm:pt>
    <dgm:pt modelId="{BE6F9E5E-604F-4189-B1A1-F881FA1E3CFC}" type="parTrans" cxnId="{2F15895C-5617-40C1-80A4-74A75AF0EBB1}">
      <dgm:prSet/>
      <dgm:spPr/>
      <dgm:t>
        <a:bodyPr/>
        <a:lstStyle/>
        <a:p>
          <a:endParaRPr lang="en-US"/>
        </a:p>
      </dgm:t>
    </dgm:pt>
    <dgm:pt modelId="{75B482BE-96A7-4CCD-BE69-60298105D325}" type="sibTrans" cxnId="{2F15895C-5617-40C1-80A4-74A75AF0EBB1}">
      <dgm:prSet/>
      <dgm:spPr/>
      <dgm:t>
        <a:bodyPr/>
        <a:lstStyle/>
        <a:p>
          <a:endParaRPr lang="en-US"/>
        </a:p>
      </dgm:t>
    </dgm:pt>
    <dgm:pt modelId="{E1EE2005-EAB6-4EAF-855C-66A0E43DB85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800" dirty="0">
              <a:latin typeface="+mn-lt"/>
            </a:rPr>
            <a:t>DESINFORMAÇÃO DOS HORÁRIOS DE PICO</a:t>
          </a:r>
          <a:endParaRPr lang="en-US" sz="1800" dirty="0">
            <a:latin typeface="+mn-lt"/>
          </a:endParaRPr>
        </a:p>
      </dgm:t>
    </dgm:pt>
    <dgm:pt modelId="{0CED1854-74DD-4144-9647-9CEA4B0063FA}" type="parTrans" cxnId="{8A649AB6-5177-4FA0-98B6-71210BA40C6F}">
      <dgm:prSet/>
      <dgm:spPr/>
      <dgm:t>
        <a:bodyPr/>
        <a:lstStyle/>
        <a:p>
          <a:endParaRPr lang="en-US"/>
        </a:p>
      </dgm:t>
    </dgm:pt>
    <dgm:pt modelId="{5D0ACC24-37F5-4444-A5CE-189D53A0D5AD}" type="sibTrans" cxnId="{8A649AB6-5177-4FA0-98B6-71210BA40C6F}">
      <dgm:prSet/>
      <dgm:spPr/>
      <dgm:t>
        <a:bodyPr/>
        <a:lstStyle/>
        <a:p>
          <a:endParaRPr lang="en-US"/>
        </a:p>
      </dgm:t>
    </dgm:pt>
    <dgm:pt modelId="{62D62FC4-D128-402D-A6DC-D6F17E07FB77}" type="pres">
      <dgm:prSet presAssocID="{0F04558B-6403-4BCD-94BE-3459367E53C1}" presName="root" presStyleCnt="0">
        <dgm:presLayoutVars>
          <dgm:dir/>
          <dgm:resizeHandles val="exact"/>
        </dgm:presLayoutVars>
      </dgm:prSet>
      <dgm:spPr/>
    </dgm:pt>
    <dgm:pt modelId="{975A7114-2E03-4694-9A8F-01E7EE0BF34F}" type="pres">
      <dgm:prSet presAssocID="{B7F6645B-33D8-4DEF-A067-AC6F25DC5BAE}" presName="compNode" presStyleCnt="0"/>
      <dgm:spPr/>
    </dgm:pt>
    <dgm:pt modelId="{317E5535-9D7D-488C-98B9-EDB8B125A6E4}" type="pres">
      <dgm:prSet presAssocID="{B7F6645B-33D8-4DEF-A067-AC6F25DC5BAE}" presName="iconBgRect" presStyleLbl="bgShp" presStyleIdx="0" presStyleCnt="5"/>
      <dgm:spPr>
        <a:solidFill>
          <a:srgbClr val="006600"/>
        </a:solidFill>
      </dgm:spPr>
    </dgm:pt>
    <dgm:pt modelId="{05015102-247D-4C2A-9560-2B594401F0C5}" type="pres">
      <dgm:prSet presAssocID="{B7F6645B-33D8-4DEF-A067-AC6F25DC5B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4E23C7A-9A50-4B99-B396-3986D03701C0}" type="pres">
      <dgm:prSet presAssocID="{B7F6645B-33D8-4DEF-A067-AC6F25DC5BAE}" presName="spaceRect" presStyleCnt="0"/>
      <dgm:spPr/>
    </dgm:pt>
    <dgm:pt modelId="{0AA13D65-3042-4B26-957B-BBB13A9C23E5}" type="pres">
      <dgm:prSet presAssocID="{B7F6645B-33D8-4DEF-A067-AC6F25DC5BAE}" presName="textRect" presStyleLbl="revTx" presStyleIdx="0" presStyleCnt="5">
        <dgm:presLayoutVars>
          <dgm:chMax val="1"/>
          <dgm:chPref val="1"/>
        </dgm:presLayoutVars>
      </dgm:prSet>
      <dgm:spPr/>
    </dgm:pt>
    <dgm:pt modelId="{8868C74E-31D3-49B3-BA4D-6474BDCF527E}" type="pres">
      <dgm:prSet presAssocID="{9EC2F439-C8EE-4A24-9643-0EDF98EE75FB}" presName="sibTrans" presStyleCnt="0"/>
      <dgm:spPr/>
    </dgm:pt>
    <dgm:pt modelId="{56484AEB-1095-472B-B255-D57109538913}" type="pres">
      <dgm:prSet presAssocID="{47DE6591-48B8-418E-A34B-1331DAB0FCF2}" presName="compNode" presStyleCnt="0"/>
      <dgm:spPr/>
    </dgm:pt>
    <dgm:pt modelId="{F72222FD-D817-4062-8053-53E00D11A6B5}" type="pres">
      <dgm:prSet presAssocID="{47DE6591-48B8-418E-A34B-1331DAB0FCF2}" presName="iconBgRect" presStyleLbl="bgShp" presStyleIdx="1" presStyleCnt="5"/>
      <dgm:spPr>
        <a:solidFill>
          <a:srgbClr val="CC0000"/>
        </a:solidFill>
      </dgm:spPr>
    </dgm:pt>
    <dgm:pt modelId="{EDF5DB24-8741-4457-A5C1-98DAE609C69A}" type="pres">
      <dgm:prSet presAssocID="{47DE6591-48B8-418E-A34B-1331DAB0FCF2}" presName="iconRect" presStyleLbl="node1" presStyleIdx="1" presStyleCnt="5" custScaleY="9994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22E6EAF1-1860-4F3C-B7C4-61AD563BB499}" type="pres">
      <dgm:prSet presAssocID="{47DE6591-48B8-418E-A34B-1331DAB0FCF2}" presName="spaceRect" presStyleCnt="0"/>
      <dgm:spPr/>
    </dgm:pt>
    <dgm:pt modelId="{056098EA-4632-4232-B713-14517E17FCE9}" type="pres">
      <dgm:prSet presAssocID="{47DE6591-48B8-418E-A34B-1331DAB0FCF2}" presName="textRect" presStyleLbl="revTx" presStyleIdx="1" presStyleCnt="5" custScaleX="103813">
        <dgm:presLayoutVars>
          <dgm:chMax val="1"/>
          <dgm:chPref val="1"/>
        </dgm:presLayoutVars>
      </dgm:prSet>
      <dgm:spPr/>
    </dgm:pt>
    <dgm:pt modelId="{2E8EA133-D513-4ED0-A3AD-E86BFCEF108A}" type="pres">
      <dgm:prSet presAssocID="{DCD2559E-8E3F-42F5-A290-1D7CF02BAF78}" presName="sibTrans" presStyleCnt="0"/>
      <dgm:spPr/>
    </dgm:pt>
    <dgm:pt modelId="{F1DBCEE1-113B-4BDA-A025-D48937A9CA36}" type="pres">
      <dgm:prSet presAssocID="{950EA705-5F12-4C8A-9DB5-FFCF1A5B25B4}" presName="compNode" presStyleCnt="0"/>
      <dgm:spPr/>
    </dgm:pt>
    <dgm:pt modelId="{0784F1FA-449A-4B7B-82D3-02777CF6BBD8}" type="pres">
      <dgm:prSet presAssocID="{950EA705-5F12-4C8A-9DB5-FFCF1A5B25B4}" presName="iconBgRect" presStyleLbl="bgShp" presStyleIdx="2" presStyleCnt="5"/>
      <dgm:spPr>
        <a:solidFill>
          <a:srgbClr val="0070C0"/>
        </a:solidFill>
      </dgm:spPr>
    </dgm:pt>
    <dgm:pt modelId="{985CE425-DED8-4CF1-9492-774B5E85869E}" type="pres">
      <dgm:prSet presAssocID="{950EA705-5F12-4C8A-9DB5-FFCF1A5B25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1445265A-4E4A-4312-B78D-E6A4A662C1BC}" type="pres">
      <dgm:prSet presAssocID="{950EA705-5F12-4C8A-9DB5-FFCF1A5B25B4}" presName="spaceRect" presStyleCnt="0"/>
      <dgm:spPr/>
    </dgm:pt>
    <dgm:pt modelId="{C7120453-545C-45A3-889B-568E4DFA047C}" type="pres">
      <dgm:prSet presAssocID="{950EA705-5F12-4C8A-9DB5-FFCF1A5B25B4}" presName="textRect" presStyleLbl="revTx" presStyleIdx="2" presStyleCnt="5" custScaleX="126003">
        <dgm:presLayoutVars>
          <dgm:chMax val="1"/>
          <dgm:chPref val="1"/>
        </dgm:presLayoutVars>
      </dgm:prSet>
      <dgm:spPr/>
    </dgm:pt>
    <dgm:pt modelId="{5AD96367-CB7F-4493-B02F-6378069F8683}" type="pres">
      <dgm:prSet presAssocID="{B3737D0E-8E2E-4447-9931-B337D1E5839D}" presName="sibTrans" presStyleCnt="0"/>
      <dgm:spPr/>
    </dgm:pt>
    <dgm:pt modelId="{8F40B8EF-089D-4FAF-91B2-5DC12ADB776A}" type="pres">
      <dgm:prSet presAssocID="{C9420485-D980-4DF2-AD7E-DA817143DAC6}" presName="compNode" presStyleCnt="0"/>
      <dgm:spPr/>
    </dgm:pt>
    <dgm:pt modelId="{A4383C1D-6EC4-4CB7-BFAD-9769256E5859}" type="pres">
      <dgm:prSet presAssocID="{C9420485-D980-4DF2-AD7E-DA817143DAC6}" presName="iconBgRect" presStyleLbl="bgShp" presStyleIdx="3" presStyleCnt="5"/>
      <dgm:spPr>
        <a:solidFill>
          <a:srgbClr val="CC6600"/>
        </a:solidFill>
      </dgm:spPr>
    </dgm:pt>
    <dgm:pt modelId="{877A25B2-BF72-4609-8D12-31F9544950BD}" type="pres">
      <dgm:prSet presAssocID="{C9420485-D980-4DF2-AD7E-DA817143DAC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FAE29A1-644D-482B-85E7-B5E6C9E465E6}" type="pres">
      <dgm:prSet presAssocID="{C9420485-D980-4DF2-AD7E-DA817143DAC6}" presName="spaceRect" presStyleCnt="0"/>
      <dgm:spPr/>
    </dgm:pt>
    <dgm:pt modelId="{F53DF52E-F1EC-4F00-B286-36C24DAA69EF}" type="pres">
      <dgm:prSet presAssocID="{C9420485-D980-4DF2-AD7E-DA817143DAC6}" presName="textRect" presStyleLbl="revTx" presStyleIdx="3" presStyleCnt="5">
        <dgm:presLayoutVars>
          <dgm:chMax val="1"/>
          <dgm:chPref val="1"/>
        </dgm:presLayoutVars>
      </dgm:prSet>
      <dgm:spPr/>
    </dgm:pt>
    <dgm:pt modelId="{DA444A55-2F09-413A-8F1B-07AF17FDEA12}" type="pres">
      <dgm:prSet presAssocID="{75B482BE-96A7-4CCD-BE69-60298105D325}" presName="sibTrans" presStyleCnt="0"/>
      <dgm:spPr/>
    </dgm:pt>
    <dgm:pt modelId="{3F82CE6D-7594-476E-848F-6432EB1DDE95}" type="pres">
      <dgm:prSet presAssocID="{E1EE2005-EAB6-4EAF-855C-66A0E43DB852}" presName="compNode" presStyleCnt="0"/>
      <dgm:spPr/>
    </dgm:pt>
    <dgm:pt modelId="{EEEBD635-59AD-43F6-92C1-4A0DCD0FD366}" type="pres">
      <dgm:prSet presAssocID="{E1EE2005-EAB6-4EAF-855C-66A0E43DB852}" presName="iconBgRect" presStyleLbl="bgShp" presStyleIdx="4" presStyleCnt="5"/>
      <dgm:spPr>
        <a:solidFill>
          <a:srgbClr val="988A02"/>
        </a:solidFill>
      </dgm:spPr>
    </dgm:pt>
    <dgm:pt modelId="{A684EFF8-3B8F-4930-BEC3-92264DC5BB74}" type="pres">
      <dgm:prSet presAssocID="{E1EE2005-EAB6-4EAF-855C-66A0E43DB85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NormalDistribution"/>
        </a:ext>
      </dgm:extLst>
    </dgm:pt>
    <dgm:pt modelId="{E59FA0FD-ECB2-41F2-B7C3-C81688DF4BA8}" type="pres">
      <dgm:prSet presAssocID="{E1EE2005-EAB6-4EAF-855C-66A0E43DB852}" presName="spaceRect" presStyleCnt="0"/>
      <dgm:spPr/>
    </dgm:pt>
    <dgm:pt modelId="{30984192-81F3-4473-8D1C-A035A5BAE927}" type="pres">
      <dgm:prSet presAssocID="{E1EE2005-EAB6-4EAF-855C-66A0E43DB852}" presName="textRect" presStyleLbl="revTx" presStyleIdx="4" presStyleCnt="5" custScaleX="133017">
        <dgm:presLayoutVars>
          <dgm:chMax val="1"/>
          <dgm:chPref val="1"/>
        </dgm:presLayoutVars>
      </dgm:prSet>
      <dgm:spPr/>
    </dgm:pt>
  </dgm:ptLst>
  <dgm:cxnLst>
    <dgm:cxn modelId="{641CB917-D2AF-4CA9-AB6E-B1DD3DF6443F}" type="presOf" srcId="{47DE6591-48B8-418E-A34B-1331DAB0FCF2}" destId="{056098EA-4632-4232-B713-14517E17FCE9}" srcOrd="0" destOrd="0" presId="urn:microsoft.com/office/officeart/2018/5/layout/IconCircleLabelList"/>
    <dgm:cxn modelId="{7E63DC2A-6A42-47BC-A29F-47E89CA5B446}" srcId="{0F04558B-6403-4BCD-94BE-3459367E53C1}" destId="{950EA705-5F12-4C8A-9DB5-FFCF1A5B25B4}" srcOrd="2" destOrd="0" parTransId="{2166BD62-47CA-4864-9084-52F9D4A87BE6}" sibTransId="{B3737D0E-8E2E-4447-9931-B337D1E5839D}"/>
    <dgm:cxn modelId="{2F15895C-5617-40C1-80A4-74A75AF0EBB1}" srcId="{0F04558B-6403-4BCD-94BE-3459367E53C1}" destId="{C9420485-D980-4DF2-AD7E-DA817143DAC6}" srcOrd="3" destOrd="0" parTransId="{BE6F9E5E-604F-4189-B1A1-F881FA1E3CFC}" sibTransId="{75B482BE-96A7-4CCD-BE69-60298105D325}"/>
    <dgm:cxn modelId="{BD700A86-EFFE-4312-8D46-3D575A981EF1}" type="presOf" srcId="{0F04558B-6403-4BCD-94BE-3459367E53C1}" destId="{62D62FC4-D128-402D-A6DC-D6F17E07FB77}" srcOrd="0" destOrd="0" presId="urn:microsoft.com/office/officeart/2018/5/layout/IconCircleLabelList"/>
    <dgm:cxn modelId="{B9DF8696-1D9B-4EAB-A630-83EC58003F10}" type="presOf" srcId="{B7F6645B-33D8-4DEF-A067-AC6F25DC5BAE}" destId="{0AA13D65-3042-4B26-957B-BBB13A9C23E5}" srcOrd="0" destOrd="0" presId="urn:microsoft.com/office/officeart/2018/5/layout/IconCircleLabelList"/>
    <dgm:cxn modelId="{746AE397-7EC8-4730-842B-C89277CEA057}" srcId="{0F04558B-6403-4BCD-94BE-3459367E53C1}" destId="{B7F6645B-33D8-4DEF-A067-AC6F25DC5BAE}" srcOrd="0" destOrd="0" parTransId="{1F4DA4E2-413F-47F7-B372-CC88233733CD}" sibTransId="{9EC2F439-C8EE-4A24-9643-0EDF98EE75FB}"/>
    <dgm:cxn modelId="{08111DB1-21BE-49BC-B1EB-173840E853CD}" srcId="{0F04558B-6403-4BCD-94BE-3459367E53C1}" destId="{47DE6591-48B8-418E-A34B-1331DAB0FCF2}" srcOrd="1" destOrd="0" parTransId="{392CC2A2-2564-4C0A-82F6-34681519DF25}" sibTransId="{DCD2559E-8E3F-42F5-A290-1D7CF02BAF78}"/>
    <dgm:cxn modelId="{8A649AB6-5177-4FA0-98B6-71210BA40C6F}" srcId="{0F04558B-6403-4BCD-94BE-3459367E53C1}" destId="{E1EE2005-EAB6-4EAF-855C-66A0E43DB852}" srcOrd="4" destOrd="0" parTransId="{0CED1854-74DD-4144-9647-9CEA4B0063FA}" sibTransId="{5D0ACC24-37F5-4444-A5CE-189D53A0D5AD}"/>
    <dgm:cxn modelId="{F474E5ED-B5D8-4531-8F86-F4C882202BAD}" type="presOf" srcId="{C9420485-D980-4DF2-AD7E-DA817143DAC6}" destId="{F53DF52E-F1EC-4F00-B286-36C24DAA69EF}" srcOrd="0" destOrd="0" presId="urn:microsoft.com/office/officeart/2018/5/layout/IconCircleLabelList"/>
    <dgm:cxn modelId="{E5AB22F9-B2DD-4D45-85AF-95B201008730}" type="presOf" srcId="{950EA705-5F12-4C8A-9DB5-FFCF1A5B25B4}" destId="{C7120453-545C-45A3-889B-568E4DFA047C}" srcOrd="0" destOrd="0" presId="urn:microsoft.com/office/officeart/2018/5/layout/IconCircleLabelList"/>
    <dgm:cxn modelId="{4BD0F7FC-9E09-43BC-B11B-606DE3E785C7}" type="presOf" srcId="{E1EE2005-EAB6-4EAF-855C-66A0E43DB852}" destId="{30984192-81F3-4473-8D1C-A035A5BAE927}" srcOrd="0" destOrd="0" presId="urn:microsoft.com/office/officeart/2018/5/layout/IconCircleLabelList"/>
    <dgm:cxn modelId="{746B3247-A391-4C93-835C-DAA7E73FB99D}" type="presParOf" srcId="{62D62FC4-D128-402D-A6DC-D6F17E07FB77}" destId="{975A7114-2E03-4694-9A8F-01E7EE0BF34F}" srcOrd="0" destOrd="0" presId="urn:microsoft.com/office/officeart/2018/5/layout/IconCircleLabelList"/>
    <dgm:cxn modelId="{F33557DC-B1B3-4665-AE86-F5FECCCD645C}" type="presParOf" srcId="{975A7114-2E03-4694-9A8F-01E7EE0BF34F}" destId="{317E5535-9D7D-488C-98B9-EDB8B125A6E4}" srcOrd="0" destOrd="0" presId="urn:microsoft.com/office/officeart/2018/5/layout/IconCircleLabelList"/>
    <dgm:cxn modelId="{2A02F4EF-66F9-448F-8182-60E3010E9D83}" type="presParOf" srcId="{975A7114-2E03-4694-9A8F-01E7EE0BF34F}" destId="{05015102-247D-4C2A-9560-2B594401F0C5}" srcOrd="1" destOrd="0" presId="urn:microsoft.com/office/officeart/2018/5/layout/IconCircleLabelList"/>
    <dgm:cxn modelId="{E1A8EF94-E38E-4A0D-A568-F5FE95DEC76C}" type="presParOf" srcId="{975A7114-2E03-4694-9A8F-01E7EE0BF34F}" destId="{B4E23C7A-9A50-4B99-B396-3986D03701C0}" srcOrd="2" destOrd="0" presId="urn:microsoft.com/office/officeart/2018/5/layout/IconCircleLabelList"/>
    <dgm:cxn modelId="{FE4C4E97-CD60-4288-BE6B-1C3E86F356C0}" type="presParOf" srcId="{975A7114-2E03-4694-9A8F-01E7EE0BF34F}" destId="{0AA13D65-3042-4B26-957B-BBB13A9C23E5}" srcOrd="3" destOrd="0" presId="urn:microsoft.com/office/officeart/2018/5/layout/IconCircleLabelList"/>
    <dgm:cxn modelId="{A6AB37AE-5234-49AB-A56A-CC48DB6640B5}" type="presParOf" srcId="{62D62FC4-D128-402D-A6DC-D6F17E07FB77}" destId="{8868C74E-31D3-49B3-BA4D-6474BDCF527E}" srcOrd="1" destOrd="0" presId="urn:microsoft.com/office/officeart/2018/5/layout/IconCircleLabelList"/>
    <dgm:cxn modelId="{ECE781D2-BA4D-48C7-9527-AF195EF7ECC3}" type="presParOf" srcId="{62D62FC4-D128-402D-A6DC-D6F17E07FB77}" destId="{56484AEB-1095-472B-B255-D57109538913}" srcOrd="2" destOrd="0" presId="urn:microsoft.com/office/officeart/2018/5/layout/IconCircleLabelList"/>
    <dgm:cxn modelId="{19B5E9A7-DD9E-427A-A0B9-C37F4B3EAFDB}" type="presParOf" srcId="{56484AEB-1095-472B-B255-D57109538913}" destId="{F72222FD-D817-4062-8053-53E00D11A6B5}" srcOrd="0" destOrd="0" presId="urn:microsoft.com/office/officeart/2018/5/layout/IconCircleLabelList"/>
    <dgm:cxn modelId="{53B11710-FB4E-4E80-AA43-D251F0EB7196}" type="presParOf" srcId="{56484AEB-1095-472B-B255-D57109538913}" destId="{EDF5DB24-8741-4457-A5C1-98DAE609C69A}" srcOrd="1" destOrd="0" presId="urn:microsoft.com/office/officeart/2018/5/layout/IconCircleLabelList"/>
    <dgm:cxn modelId="{CC5C0ECC-7BEA-4730-8CB3-1431790C2139}" type="presParOf" srcId="{56484AEB-1095-472B-B255-D57109538913}" destId="{22E6EAF1-1860-4F3C-B7C4-61AD563BB499}" srcOrd="2" destOrd="0" presId="urn:microsoft.com/office/officeart/2018/5/layout/IconCircleLabelList"/>
    <dgm:cxn modelId="{3BBBB6AC-60A3-4CE9-A4FF-C1EF8264E484}" type="presParOf" srcId="{56484AEB-1095-472B-B255-D57109538913}" destId="{056098EA-4632-4232-B713-14517E17FCE9}" srcOrd="3" destOrd="0" presId="urn:microsoft.com/office/officeart/2018/5/layout/IconCircleLabelList"/>
    <dgm:cxn modelId="{4D818885-A1AE-4043-A697-F16993984D6E}" type="presParOf" srcId="{62D62FC4-D128-402D-A6DC-D6F17E07FB77}" destId="{2E8EA133-D513-4ED0-A3AD-E86BFCEF108A}" srcOrd="3" destOrd="0" presId="urn:microsoft.com/office/officeart/2018/5/layout/IconCircleLabelList"/>
    <dgm:cxn modelId="{C147ACF1-A8E8-4F14-99C3-10BC62CDF702}" type="presParOf" srcId="{62D62FC4-D128-402D-A6DC-D6F17E07FB77}" destId="{F1DBCEE1-113B-4BDA-A025-D48937A9CA36}" srcOrd="4" destOrd="0" presId="urn:microsoft.com/office/officeart/2018/5/layout/IconCircleLabelList"/>
    <dgm:cxn modelId="{D433E6BB-5200-4E39-B9BD-B89B103C7E84}" type="presParOf" srcId="{F1DBCEE1-113B-4BDA-A025-D48937A9CA36}" destId="{0784F1FA-449A-4B7B-82D3-02777CF6BBD8}" srcOrd="0" destOrd="0" presId="urn:microsoft.com/office/officeart/2018/5/layout/IconCircleLabelList"/>
    <dgm:cxn modelId="{A05968FE-9B75-42E6-A945-E32F5FA7EFA6}" type="presParOf" srcId="{F1DBCEE1-113B-4BDA-A025-D48937A9CA36}" destId="{985CE425-DED8-4CF1-9492-774B5E85869E}" srcOrd="1" destOrd="0" presId="urn:microsoft.com/office/officeart/2018/5/layout/IconCircleLabelList"/>
    <dgm:cxn modelId="{748FD413-3301-4A88-B371-98B90A18A220}" type="presParOf" srcId="{F1DBCEE1-113B-4BDA-A025-D48937A9CA36}" destId="{1445265A-4E4A-4312-B78D-E6A4A662C1BC}" srcOrd="2" destOrd="0" presId="urn:microsoft.com/office/officeart/2018/5/layout/IconCircleLabelList"/>
    <dgm:cxn modelId="{80A5745B-297C-4E02-BB75-4DC83D5B559F}" type="presParOf" srcId="{F1DBCEE1-113B-4BDA-A025-D48937A9CA36}" destId="{C7120453-545C-45A3-889B-568E4DFA047C}" srcOrd="3" destOrd="0" presId="urn:microsoft.com/office/officeart/2018/5/layout/IconCircleLabelList"/>
    <dgm:cxn modelId="{E1637392-CD73-4C9D-A1E3-9892339C7547}" type="presParOf" srcId="{62D62FC4-D128-402D-A6DC-D6F17E07FB77}" destId="{5AD96367-CB7F-4493-B02F-6378069F8683}" srcOrd="5" destOrd="0" presId="urn:microsoft.com/office/officeart/2018/5/layout/IconCircleLabelList"/>
    <dgm:cxn modelId="{EAEB50E2-8C24-40B9-B58E-FA34449D4E41}" type="presParOf" srcId="{62D62FC4-D128-402D-A6DC-D6F17E07FB77}" destId="{8F40B8EF-089D-4FAF-91B2-5DC12ADB776A}" srcOrd="6" destOrd="0" presId="urn:microsoft.com/office/officeart/2018/5/layout/IconCircleLabelList"/>
    <dgm:cxn modelId="{67A59BF1-DF45-420B-AA9B-D6AE77C886A8}" type="presParOf" srcId="{8F40B8EF-089D-4FAF-91B2-5DC12ADB776A}" destId="{A4383C1D-6EC4-4CB7-BFAD-9769256E5859}" srcOrd="0" destOrd="0" presId="urn:microsoft.com/office/officeart/2018/5/layout/IconCircleLabelList"/>
    <dgm:cxn modelId="{9AF67CA0-27B2-4A1E-825E-5790E32F62E6}" type="presParOf" srcId="{8F40B8EF-089D-4FAF-91B2-5DC12ADB776A}" destId="{877A25B2-BF72-4609-8D12-31F9544950BD}" srcOrd="1" destOrd="0" presId="urn:microsoft.com/office/officeart/2018/5/layout/IconCircleLabelList"/>
    <dgm:cxn modelId="{1738EDDF-6E31-418D-AB02-083535235EDB}" type="presParOf" srcId="{8F40B8EF-089D-4FAF-91B2-5DC12ADB776A}" destId="{2FAE29A1-644D-482B-85E7-B5E6C9E465E6}" srcOrd="2" destOrd="0" presId="urn:microsoft.com/office/officeart/2018/5/layout/IconCircleLabelList"/>
    <dgm:cxn modelId="{F256044C-7F2A-4DF2-B008-406A204F7B2C}" type="presParOf" srcId="{8F40B8EF-089D-4FAF-91B2-5DC12ADB776A}" destId="{F53DF52E-F1EC-4F00-B286-36C24DAA69EF}" srcOrd="3" destOrd="0" presId="urn:microsoft.com/office/officeart/2018/5/layout/IconCircleLabelList"/>
    <dgm:cxn modelId="{47FFDA9E-B8C6-4B0A-B378-78905D81B006}" type="presParOf" srcId="{62D62FC4-D128-402D-A6DC-D6F17E07FB77}" destId="{DA444A55-2F09-413A-8F1B-07AF17FDEA12}" srcOrd="7" destOrd="0" presId="urn:microsoft.com/office/officeart/2018/5/layout/IconCircleLabelList"/>
    <dgm:cxn modelId="{0C819BBC-EDFE-42EC-97F2-4A5B01C29E78}" type="presParOf" srcId="{62D62FC4-D128-402D-A6DC-D6F17E07FB77}" destId="{3F82CE6D-7594-476E-848F-6432EB1DDE95}" srcOrd="8" destOrd="0" presId="urn:microsoft.com/office/officeart/2018/5/layout/IconCircleLabelList"/>
    <dgm:cxn modelId="{1288E16D-C60E-4966-99B0-5A7B7A82D7F5}" type="presParOf" srcId="{3F82CE6D-7594-476E-848F-6432EB1DDE95}" destId="{EEEBD635-59AD-43F6-92C1-4A0DCD0FD366}" srcOrd="0" destOrd="0" presId="urn:microsoft.com/office/officeart/2018/5/layout/IconCircleLabelList"/>
    <dgm:cxn modelId="{05BA62A2-841E-478C-B65A-6B5C384E8C17}" type="presParOf" srcId="{3F82CE6D-7594-476E-848F-6432EB1DDE95}" destId="{A684EFF8-3B8F-4930-BEC3-92264DC5BB74}" srcOrd="1" destOrd="0" presId="urn:microsoft.com/office/officeart/2018/5/layout/IconCircleLabelList"/>
    <dgm:cxn modelId="{ACFB3585-BFAC-477C-BC98-A2C4C6BC76F9}" type="presParOf" srcId="{3F82CE6D-7594-476E-848F-6432EB1DDE95}" destId="{E59FA0FD-ECB2-41F2-B7C3-C81688DF4BA8}" srcOrd="2" destOrd="0" presId="urn:microsoft.com/office/officeart/2018/5/layout/IconCircleLabelList"/>
    <dgm:cxn modelId="{CE1B5F4D-E6E6-4455-9A7D-44DD0A9414C9}" type="presParOf" srcId="{3F82CE6D-7594-476E-848F-6432EB1DDE95}" destId="{30984192-81F3-4473-8D1C-A035A5BAE92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E5535-9D7D-488C-98B9-EDB8B125A6E4}">
      <dsp:nvSpPr>
        <dsp:cNvPr id="0" name=""/>
        <dsp:cNvSpPr/>
      </dsp:nvSpPr>
      <dsp:spPr>
        <a:xfrm>
          <a:off x="321224" y="270593"/>
          <a:ext cx="991845" cy="991845"/>
        </a:xfrm>
        <a:prstGeom prst="ellipse">
          <a:avLst/>
        </a:prstGeom>
        <a:solidFill>
          <a:srgbClr val="006600"/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015102-247D-4C2A-9560-2B594401F0C5}">
      <dsp:nvSpPr>
        <dsp:cNvPr id="0" name=""/>
        <dsp:cNvSpPr/>
      </dsp:nvSpPr>
      <dsp:spPr>
        <a:xfrm>
          <a:off x="532601" y="481970"/>
          <a:ext cx="569091" cy="5690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A13D65-3042-4B26-957B-BBB13A9C23E5}">
      <dsp:nvSpPr>
        <dsp:cNvPr id="0" name=""/>
        <dsp:cNvSpPr/>
      </dsp:nvSpPr>
      <dsp:spPr>
        <a:xfrm>
          <a:off x="4158" y="1571375"/>
          <a:ext cx="1625976" cy="77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dirty="0">
              <a:latin typeface="+mn-lt"/>
            </a:rPr>
            <a:t>LONGO TEMPO DE ESPERA</a:t>
          </a:r>
          <a:endParaRPr lang="en-US" sz="1800" kern="1200" dirty="0">
            <a:latin typeface="+mn-lt"/>
          </a:endParaRPr>
        </a:p>
      </dsp:txBody>
      <dsp:txXfrm>
        <a:off x="4158" y="1571375"/>
        <a:ext cx="1625976" cy="772338"/>
      </dsp:txXfrm>
    </dsp:sp>
    <dsp:sp modelId="{F72222FD-D817-4062-8053-53E00D11A6B5}">
      <dsp:nvSpPr>
        <dsp:cNvPr id="0" name=""/>
        <dsp:cNvSpPr/>
      </dsp:nvSpPr>
      <dsp:spPr>
        <a:xfrm>
          <a:off x="2262746" y="270593"/>
          <a:ext cx="991845" cy="991845"/>
        </a:xfrm>
        <a:prstGeom prst="ellipse">
          <a:avLst/>
        </a:prstGeom>
        <a:solidFill>
          <a:srgbClr val="CC0000"/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F5DB24-8741-4457-A5C1-98DAE609C69A}">
      <dsp:nvSpPr>
        <dsp:cNvPr id="0" name=""/>
        <dsp:cNvSpPr/>
      </dsp:nvSpPr>
      <dsp:spPr>
        <a:xfrm>
          <a:off x="2474122" y="482261"/>
          <a:ext cx="569091" cy="5685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6098EA-4632-4232-B713-14517E17FCE9}">
      <dsp:nvSpPr>
        <dsp:cNvPr id="0" name=""/>
        <dsp:cNvSpPr/>
      </dsp:nvSpPr>
      <dsp:spPr>
        <a:xfrm>
          <a:off x="1914681" y="1571375"/>
          <a:ext cx="1687975" cy="77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dirty="0">
              <a:latin typeface="+mn-lt"/>
            </a:rPr>
            <a:t>GRANDES QUANTIDADES DE FILA</a:t>
          </a:r>
          <a:endParaRPr lang="en-US" sz="1800" kern="1200" dirty="0">
            <a:latin typeface="+mn-lt"/>
          </a:endParaRPr>
        </a:p>
      </dsp:txBody>
      <dsp:txXfrm>
        <a:off x="1914681" y="1571375"/>
        <a:ext cx="1687975" cy="772338"/>
      </dsp:txXfrm>
    </dsp:sp>
    <dsp:sp modelId="{0784F1FA-449A-4B7B-82D3-02777CF6BBD8}">
      <dsp:nvSpPr>
        <dsp:cNvPr id="0" name=""/>
        <dsp:cNvSpPr/>
      </dsp:nvSpPr>
      <dsp:spPr>
        <a:xfrm>
          <a:off x="4415669" y="270593"/>
          <a:ext cx="991845" cy="991845"/>
        </a:xfrm>
        <a:prstGeom prst="ellipse">
          <a:avLst/>
        </a:prstGeom>
        <a:solidFill>
          <a:srgbClr val="0070C0"/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5CE425-DED8-4CF1-9492-774B5E85869E}">
      <dsp:nvSpPr>
        <dsp:cNvPr id="0" name=""/>
        <dsp:cNvSpPr/>
      </dsp:nvSpPr>
      <dsp:spPr>
        <a:xfrm>
          <a:off x="4627046" y="481970"/>
          <a:ext cx="569091" cy="5690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120453-545C-45A3-889B-568E4DFA047C}">
      <dsp:nvSpPr>
        <dsp:cNvPr id="0" name=""/>
        <dsp:cNvSpPr/>
      </dsp:nvSpPr>
      <dsp:spPr>
        <a:xfrm>
          <a:off x="3887202" y="1571375"/>
          <a:ext cx="2048779" cy="77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dirty="0">
              <a:latin typeface="+mn-lt"/>
            </a:rPr>
            <a:t>FALTA DE FUNCIONARIOS NO CAIXA</a:t>
          </a:r>
          <a:endParaRPr lang="en-US" sz="1800" kern="1200" dirty="0">
            <a:latin typeface="+mn-lt"/>
          </a:endParaRPr>
        </a:p>
      </dsp:txBody>
      <dsp:txXfrm>
        <a:off x="3887202" y="1571375"/>
        <a:ext cx="2048779" cy="772338"/>
      </dsp:txXfrm>
    </dsp:sp>
    <dsp:sp modelId="{A4383C1D-6EC4-4CB7-BFAD-9769256E5859}">
      <dsp:nvSpPr>
        <dsp:cNvPr id="0" name=""/>
        <dsp:cNvSpPr/>
      </dsp:nvSpPr>
      <dsp:spPr>
        <a:xfrm>
          <a:off x="6537592" y="270593"/>
          <a:ext cx="991845" cy="991845"/>
        </a:xfrm>
        <a:prstGeom prst="ellipse">
          <a:avLst/>
        </a:prstGeom>
        <a:solidFill>
          <a:srgbClr val="CC6600"/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7A25B2-BF72-4609-8D12-31F9544950BD}">
      <dsp:nvSpPr>
        <dsp:cNvPr id="0" name=""/>
        <dsp:cNvSpPr/>
      </dsp:nvSpPr>
      <dsp:spPr>
        <a:xfrm>
          <a:off x="6748969" y="481970"/>
          <a:ext cx="569091" cy="5690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3DF52E-F1EC-4F00-B286-36C24DAA69EF}">
      <dsp:nvSpPr>
        <dsp:cNvPr id="0" name=""/>
        <dsp:cNvSpPr/>
      </dsp:nvSpPr>
      <dsp:spPr>
        <a:xfrm>
          <a:off x="6220527" y="1571375"/>
          <a:ext cx="1625976" cy="77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dirty="0">
              <a:latin typeface="+mn-lt"/>
            </a:rPr>
            <a:t>Desistência DOS CLIENTES</a:t>
          </a:r>
          <a:endParaRPr lang="en-US" sz="1800" kern="1200" dirty="0">
            <a:latin typeface="+mn-lt"/>
          </a:endParaRPr>
        </a:p>
      </dsp:txBody>
      <dsp:txXfrm>
        <a:off x="6220527" y="1571375"/>
        <a:ext cx="1625976" cy="772338"/>
      </dsp:txXfrm>
    </dsp:sp>
    <dsp:sp modelId="{EEEBD635-59AD-43F6-92C1-4A0DCD0FD366}">
      <dsp:nvSpPr>
        <dsp:cNvPr id="0" name=""/>
        <dsp:cNvSpPr/>
      </dsp:nvSpPr>
      <dsp:spPr>
        <a:xfrm>
          <a:off x="8716539" y="270593"/>
          <a:ext cx="991845" cy="991845"/>
        </a:xfrm>
        <a:prstGeom prst="ellipse">
          <a:avLst/>
        </a:prstGeom>
        <a:solidFill>
          <a:srgbClr val="988A02"/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84EFF8-3B8F-4930-BEC3-92264DC5BB74}">
      <dsp:nvSpPr>
        <dsp:cNvPr id="0" name=""/>
        <dsp:cNvSpPr/>
      </dsp:nvSpPr>
      <dsp:spPr>
        <a:xfrm>
          <a:off x="8927916" y="481970"/>
          <a:ext cx="569091" cy="5690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984192-81F3-4473-8D1C-A035A5BAE927}">
      <dsp:nvSpPr>
        <dsp:cNvPr id="0" name=""/>
        <dsp:cNvSpPr/>
      </dsp:nvSpPr>
      <dsp:spPr>
        <a:xfrm>
          <a:off x="8131049" y="1571375"/>
          <a:ext cx="2162825" cy="77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dirty="0">
              <a:latin typeface="+mn-lt"/>
            </a:rPr>
            <a:t>DESINFORMAÇÃO DOS HORÁRIOS DE PICO</a:t>
          </a:r>
          <a:endParaRPr lang="en-US" sz="1800" kern="1200" dirty="0">
            <a:latin typeface="+mn-lt"/>
          </a:endParaRPr>
        </a:p>
      </dsp:txBody>
      <dsp:txXfrm>
        <a:off x="8131049" y="1571375"/>
        <a:ext cx="2162825" cy="772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0.01461</cdr:x>
      <cdr:y>0.03545</cdr:y>
    </cdr:from>
    <cdr:to>
      <cdr:x>0.20355</cdr:x>
      <cdr:y>0.11269</cdr:y>
    </cdr:to>
    <cdr:sp macro="" textlink="">
      <cdr:nvSpPr>
        <cdr:cNvPr id="2" name="CaixaDeTexto 2">
          <a:extLst xmlns:a="http://schemas.openxmlformats.org/drawingml/2006/main">
            <a:ext uri="{FF2B5EF4-FFF2-40B4-BE49-F238E27FC236}">
              <a16:creationId xmlns:a16="http://schemas.microsoft.com/office/drawing/2014/main" id="{3970E9F6-2025-42FB-9A61-5CFCD573197C}"/>
            </a:ext>
          </a:extLst>
        </cdr:cNvPr>
        <cdr:cNvSpPr txBox="1"/>
      </cdr:nvSpPr>
      <cdr:spPr>
        <a:xfrm xmlns:a="http://schemas.openxmlformats.org/drawingml/2006/main">
          <a:off x="167914" y="169496"/>
          <a:ext cx="2172261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pt-BR" dirty="0">
              <a:solidFill>
                <a:schemeClr val="bg2">
                  <a:lumMod val="50000"/>
                </a:schemeClr>
              </a:solidFill>
            </a:rPr>
            <a:t>Fonte: CVA </a:t>
          </a:r>
          <a:r>
            <a:rPr lang="pt-BR" dirty="0" err="1">
              <a:solidFill>
                <a:schemeClr val="bg2">
                  <a:lumMod val="50000"/>
                </a:schemeClr>
              </a:solidFill>
            </a:rPr>
            <a:t>Solutions</a:t>
          </a:r>
          <a:endParaRPr lang="pt-BR" dirty="0">
            <a:solidFill>
              <a:schemeClr val="bg2">
                <a:lumMod val="50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75129-2532-4310-B6AC-C8510ACA329F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E4418-9E5D-4A53-9F25-4D1B105234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96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quotes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E4418-9E5D-4A53-9F25-4D1B105234A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39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37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0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988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084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92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236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19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362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72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770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44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15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04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27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61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06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C8E7C8-9FDB-467D-B69F-C6C58638775B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82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4.wdp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0.png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F21C66-ACC6-9044-AA6C-BC932C7DCF1A}"/>
              </a:ext>
            </a:extLst>
          </p:cNvPr>
          <p:cNvSpPr/>
          <p:nvPr/>
        </p:nvSpPr>
        <p:spPr>
          <a:xfrm>
            <a:off x="-128588" y="-171449"/>
            <a:ext cx="12530138" cy="70294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73D8-EF53-2E4B-88E5-E40CC749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6CF85D-6C63-B442-BF8A-C7E016DC0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76" y="202020"/>
            <a:ext cx="10814048" cy="631805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pt-BR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3B9DF0-C33C-F045-A71D-120EF864C3F1}"/>
              </a:ext>
            </a:extLst>
          </p:cNvPr>
          <p:cNvSpPr/>
          <p:nvPr/>
        </p:nvSpPr>
        <p:spPr>
          <a:xfrm>
            <a:off x="6902669" y="2789563"/>
            <a:ext cx="3462291" cy="2696148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D4676FC-509E-F740-B25F-D5C50A07F0B0}"/>
              </a:ext>
            </a:extLst>
          </p:cNvPr>
          <p:cNvSpPr txBox="1">
            <a:spLocks/>
          </p:cNvSpPr>
          <p:nvPr/>
        </p:nvSpPr>
        <p:spPr>
          <a:xfrm>
            <a:off x="6902670" y="3369943"/>
            <a:ext cx="3462290" cy="15353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400" dirty="0">
                <a:solidFill>
                  <a:schemeClr val="bg1"/>
                </a:solidFill>
                <a:latin typeface="Agency FB" panose="020B0503020202020204" pitchFamily="34" charset="0"/>
              </a:rPr>
              <a:t>Apresentação</a:t>
            </a:r>
            <a:br>
              <a:rPr lang="pt-BR" sz="54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pt-BR" sz="5400" dirty="0">
                <a:solidFill>
                  <a:schemeClr val="bg1"/>
                </a:solidFill>
                <a:latin typeface="Agency FB" panose="020B0503020202020204" pitchFamily="34" charset="0"/>
              </a:rPr>
              <a:t>Sprint 2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C431E60-8A65-7042-AEE1-0EE0F3184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9207" y="640987"/>
            <a:ext cx="6874548" cy="1450327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9EC1473D-B84B-EA4B-A676-ABD412BF214A}"/>
              </a:ext>
            </a:extLst>
          </p:cNvPr>
          <p:cNvSpPr txBox="1">
            <a:spLocks/>
          </p:cNvSpPr>
          <p:nvPr/>
        </p:nvSpPr>
        <p:spPr>
          <a:xfrm>
            <a:off x="2217328" y="2438399"/>
            <a:ext cx="3142858" cy="3734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>
                <a:solidFill>
                  <a:schemeClr val="bg1"/>
                </a:solidFill>
                <a:latin typeface="Agency FB" panose="020B0503020202020204" pitchFamily="34" charset="0"/>
              </a:rPr>
              <a:t>Integrantes: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Agency FB" panose="020B0503020202020204" pitchFamily="34" charset="0"/>
              </a:rPr>
              <a:t>Alexandre </a:t>
            </a:r>
            <a:r>
              <a:rPr lang="pt-BR" dirty="0" err="1">
                <a:solidFill>
                  <a:schemeClr val="bg1"/>
                </a:solidFill>
                <a:latin typeface="Agency FB" panose="020B0503020202020204" pitchFamily="34" charset="0"/>
              </a:rPr>
              <a:t>Yucra</a:t>
            </a:r>
            <a:endParaRPr lang="pt-BR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Agency FB" panose="020B0503020202020204" pitchFamily="34" charset="0"/>
              </a:rPr>
              <a:t>Anderson </a:t>
            </a:r>
            <a:r>
              <a:rPr lang="pt-BR" dirty="0" err="1">
                <a:solidFill>
                  <a:schemeClr val="bg1"/>
                </a:solidFill>
                <a:latin typeface="Agency FB" panose="020B0503020202020204" pitchFamily="34" charset="0"/>
              </a:rPr>
              <a:t>Sartorio</a:t>
            </a:r>
            <a:endParaRPr lang="pt-BR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Agency FB" panose="020B0503020202020204" pitchFamily="34" charset="0"/>
              </a:rPr>
              <a:t>Felipe Azevedo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Agency FB" panose="020B0503020202020204" pitchFamily="34" charset="0"/>
              </a:rPr>
              <a:t>Theodoro Freire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Agency FB" panose="020B0503020202020204" pitchFamily="34" charset="0"/>
              </a:rPr>
              <a:t>Victor Medeiros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Agency FB" panose="020B0503020202020204" pitchFamily="34" charset="0"/>
              </a:rPr>
              <a:t>Ygor Santos</a:t>
            </a:r>
          </a:p>
        </p:txBody>
      </p:sp>
    </p:spTree>
    <p:extLst>
      <p:ext uri="{BB962C8B-B14F-4D97-AF65-F5344CB8AC3E}">
        <p14:creationId xmlns:p14="http://schemas.microsoft.com/office/powerpoint/2010/main" val="170397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F5440F-6639-864E-8080-3FF9C1A4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1957790" y="2643777"/>
            <a:ext cx="8276419" cy="15704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Nosso Desenvolvimento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15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E59387E-3BD1-624F-8AFD-2DBC631F39DD}"/>
              </a:ext>
            </a:extLst>
          </p:cNvPr>
          <p:cNvSpPr/>
          <p:nvPr/>
        </p:nvSpPr>
        <p:spPr>
          <a:xfrm>
            <a:off x="-1" y="-106017"/>
            <a:ext cx="1705788" cy="7089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1" name="Espaço Reservado para Conteúdo 20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F023A9B-DDA2-4B92-B27F-F17E0865D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87" y="0"/>
            <a:ext cx="10486212" cy="6858000"/>
          </a:xfr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DD03A45C-A027-4CB4-A3EF-AEB0BBEE412B}"/>
              </a:ext>
            </a:extLst>
          </p:cNvPr>
          <p:cNvSpPr/>
          <p:nvPr/>
        </p:nvSpPr>
        <p:spPr>
          <a:xfrm>
            <a:off x="1705788" y="0"/>
            <a:ext cx="10486212" cy="6858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17E7D6F-FE87-4777-9D08-D26B06A34C02}"/>
              </a:ext>
            </a:extLst>
          </p:cNvPr>
          <p:cNvSpPr/>
          <p:nvPr/>
        </p:nvSpPr>
        <p:spPr>
          <a:xfrm>
            <a:off x="29184" y="0"/>
            <a:ext cx="1676603" cy="6858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B191A9A-2C48-489F-AE91-86537C334AB1}"/>
              </a:ext>
            </a:extLst>
          </p:cNvPr>
          <p:cNvSpPr/>
          <p:nvPr/>
        </p:nvSpPr>
        <p:spPr>
          <a:xfrm>
            <a:off x="258493" y="2915257"/>
            <a:ext cx="1212507" cy="106671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E32A74-F3A2-4D66-8C81-7BF19518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91" y="3101370"/>
            <a:ext cx="942976" cy="704296"/>
          </a:xfrm>
        </p:spPr>
        <p:txBody>
          <a:bodyPr>
            <a:noAutofit/>
          </a:bodyPr>
          <a:lstStyle/>
          <a:p>
            <a:pPr algn="l"/>
            <a:r>
              <a:rPr lang="pt-BR" sz="4800">
                <a:solidFill>
                  <a:schemeClr val="bg1"/>
                </a:solidFill>
                <a:latin typeface="Agency FB" panose="020B0503020202020204" pitchFamily="34" charset="0"/>
              </a:rPr>
              <a:t>LLD</a:t>
            </a:r>
          </a:p>
        </p:txBody>
      </p:sp>
      <p:sp>
        <p:nvSpPr>
          <p:cNvPr id="19" name="Elipse 25">
            <a:extLst>
              <a:ext uri="{FF2B5EF4-FFF2-40B4-BE49-F238E27FC236}">
                <a16:creationId xmlns:a16="http://schemas.microsoft.com/office/drawing/2014/main" id="{162B4C41-F56D-5F49-8BA6-B4A7B17F02C9}"/>
              </a:ext>
            </a:extLst>
          </p:cNvPr>
          <p:cNvSpPr/>
          <p:nvPr/>
        </p:nvSpPr>
        <p:spPr>
          <a:xfrm>
            <a:off x="200434" y="165237"/>
            <a:ext cx="1297896" cy="129239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302E40F8-FF20-C946-91CA-E4493DF6A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493" y="296004"/>
            <a:ext cx="1170023" cy="10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1456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20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CDBB027A-4590-4143-B052-F1155F61F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9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Espaço Reservado para Conteúdo 10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CE46772C-D6AF-4CB2-9308-53AA745F0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29" y="2953652"/>
            <a:ext cx="2052685" cy="223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51FC326-A71A-4653-A4CB-85D3C0789BBA}"/>
              </a:ext>
            </a:extLst>
          </p:cNvPr>
          <p:cNvSpPr txBox="1">
            <a:spLocks/>
          </p:cNvSpPr>
          <p:nvPr/>
        </p:nvSpPr>
        <p:spPr>
          <a:xfrm>
            <a:off x="1000429" y="535973"/>
            <a:ext cx="10191142" cy="1273463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77"/>
              </a:rPr>
              <a:t>Ferramentas de Desenvolvimento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15D0606-C627-4DBD-93BA-1ACEF5F1A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78" y="2224900"/>
            <a:ext cx="2240724" cy="2240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B44B4B-CEFB-474B-BAE3-052500147D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" t="21307" r="62661" b="11848"/>
          <a:stretch/>
        </p:blipFill>
        <p:spPr>
          <a:xfrm>
            <a:off x="3311733" y="4465624"/>
            <a:ext cx="2376000" cy="22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m 1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507AFA58-31F6-4FA2-BFA1-1A4BCEDCB5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545" y="2941119"/>
            <a:ext cx="2142836" cy="2142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m 18" descr="Uma imagem contendo objeto, kit, desenho, placar&#10;&#10;Descrição gerada automaticamente">
            <a:extLst>
              <a:ext uri="{FF2B5EF4-FFF2-40B4-BE49-F238E27FC236}">
                <a16:creationId xmlns:a16="http://schemas.microsoft.com/office/drawing/2014/main" id="{88743FA0-FC1D-4E53-B5A4-2122AFDAE08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r="33068"/>
          <a:stretch/>
        </p:blipFill>
        <p:spPr>
          <a:xfrm>
            <a:off x="6096000" y="2835839"/>
            <a:ext cx="2706747" cy="2346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31999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B5B462E-044D-F94A-8CB9-1A659B1895D1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A10480-F5F5-4C9C-96D3-16D50DD7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598" y="228369"/>
            <a:ext cx="7416802" cy="1509453"/>
          </a:xfr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77"/>
              </a:rPr>
              <a:t>Modelagem Lógica</a:t>
            </a:r>
          </a:p>
        </p:txBody>
      </p:sp>
      <p:sp>
        <p:nvSpPr>
          <p:cNvPr id="6" name="Elipse 25">
            <a:extLst>
              <a:ext uri="{FF2B5EF4-FFF2-40B4-BE49-F238E27FC236}">
                <a16:creationId xmlns:a16="http://schemas.microsoft.com/office/drawing/2014/main" id="{C325F750-3854-9146-ABCE-3F797C648B95}"/>
              </a:ext>
            </a:extLst>
          </p:cNvPr>
          <p:cNvSpPr/>
          <p:nvPr/>
        </p:nvSpPr>
        <p:spPr>
          <a:xfrm>
            <a:off x="251137" y="109700"/>
            <a:ext cx="1305167" cy="1299633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833A878-0338-2242-BAC6-8741EA503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620" y="262512"/>
            <a:ext cx="1128199" cy="994007"/>
          </a:xfrm>
          <a:prstGeom prst="rect">
            <a:avLst/>
          </a:prstGeom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83FFBE7-D2ED-4A15-9077-432A7ACDC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74" y="2066312"/>
            <a:ext cx="9146563" cy="45262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000055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Tela de computador com jogo&#10;&#10;Descrição gerada automaticamente">
            <a:extLst>
              <a:ext uri="{FF2B5EF4-FFF2-40B4-BE49-F238E27FC236}">
                <a16:creationId xmlns:a16="http://schemas.microsoft.com/office/drawing/2014/main" id="{C49397EB-7398-DF4C-880C-C350177FD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97" y="2667000"/>
            <a:ext cx="6681143" cy="3124200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3884754" y="396443"/>
            <a:ext cx="4422490" cy="129756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Parâmetros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Elipse 25">
            <a:extLst>
              <a:ext uri="{FF2B5EF4-FFF2-40B4-BE49-F238E27FC236}">
                <a16:creationId xmlns:a16="http://schemas.microsoft.com/office/drawing/2014/main" id="{B7058356-95F3-CA4A-B8AF-2BA23A19344C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2C654AE-0823-1B4B-9574-2730D04A6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pic>
        <p:nvPicPr>
          <p:cNvPr id="21" name="Imagem 20" descr="Uma imagem contendo dispositivo, medidor&#10;&#10;Descrição gerada automaticamente">
            <a:extLst>
              <a:ext uri="{FF2B5EF4-FFF2-40B4-BE49-F238E27FC236}">
                <a16:creationId xmlns:a16="http://schemas.microsoft.com/office/drawing/2014/main" id="{F4EC17FB-CAA7-46A2-88FB-CF2BE9449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44" y="1712621"/>
            <a:ext cx="9035310" cy="50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725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Tela de computador com jogo&#10;&#10;Descrição gerada automaticamente">
            <a:extLst>
              <a:ext uri="{FF2B5EF4-FFF2-40B4-BE49-F238E27FC236}">
                <a16:creationId xmlns:a16="http://schemas.microsoft.com/office/drawing/2014/main" id="{C49397EB-7398-DF4C-880C-C350177FD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97" y="2667000"/>
            <a:ext cx="6681143" cy="3124200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0" y="0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Tela de computador com jogo&#10;&#10;Descrição gerada automaticamente">
            <a:extLst>
              <a:ext uri="{FF2B5EF4-FFF2-40B4-BE49-F238E27FC236}">
                <a16:creationId xmlns:a16="http://schemas.microsoft.com/office/drawing/2014/main" id="{E9A58B9F-E356-1440-BC32-68AB266AB3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573000" cy="721518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2147509" y="2643777"/>
            <a:ext cx="7896981" cy="15704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Demonstração do Site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Elipse 25">
            <a:extLst>
              <a:ext uri="{FF2B5EF4-FFF2-40B4-BE49-F238E27FC236}">
                <a16:creationId xmlns:a16="http://schemas.microsoft.com/office/drawing/2014/main" id="{B7058356-95F3-CA4A-B8AF-2BA23A19344C}"/>
              </a:ext>
            </a:extLst>
          </p:cNvPr>
          <p:cNvSpPr/>
          <p:nvPr/>
        </p:nvSpPr>
        <p:spPr>
          <a:xfrm>
            <a:off x="162209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2C654AE-0823-1B4B-9574-2730D04A6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8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Tela de computador com jogo&#10;&#10;Descrição gerada automaticamente">
            <a:extLst>
              <a:ext uri="{FF2B5EF4-FFF2-40B4-BE49-F238E27FC236}">
                <a16:creationId xmlns:a16="http://schemas.microsoft.com/office/drawing/2014/main" id="{C49397EB-7398-DF4C-880C-C350177FD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97" y="2667000"/>
            <a:ext cx="6681143" cy="3124200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2513959" y="457199"/>
            <a:ext cx="7164082" cy="132729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Manual de Instalação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Elipse 25">
            <a:extLst>
              <a:ext uri="{FF2B5EF4-FFF2-40B4-BE49-F238E27FC236}">
                <a16:creationId xmlns:a16="http://schemas.microsoft.com/office/drawing/2014/main" id="{B7058356-95F3-CA4A-B8AF-2BA23A19344C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2C654AE-0823-1B4B-9574-2730D04A6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687C9A2-3352-489B-982B-47E49DBF5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1" y="2109340"/>
            <a:ext cx="10789037" cy="45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1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Tela de computador com jogo&#10;&#10;Descrição gerada automaticamente">
            <a:extLst>
              <a:ext uri="{FF2B5EF4-FFF2-40B4-BE49-F238E27FC236}">
                <a16:creationId xmlns:a16="http://schemas.microsoft.com/office/drawing/2014/main" id="{C49397EB-7398-DF4C-880C-C350177FD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97" y="2667000"/>
            <a:ext cx="6681143" cy="3124200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2540937" y="403151"/>
            <a:ext cx="7905460" cy="132729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Processo de Atendimento</a:t>
            </a:r>
            <a:endParaRPr lang="pt-BR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Elipse 25">
            <a:extLst>
              <a:ext uri="{FF2B5EF4-FFF2-40B4-BE49-F238E27FC236}">
                <a16:creationId xmlns:a16="http://schemas.microsoft.com/office/drawing/2014/main" id="{B7058356-95F3-CA4A-B8AF-2BA23A19344C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2C654AE-0823-1B4B-9574-2730D04A6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pic>
        <p:nvPicPr>
          <p:cNvPr id="10" name="Imagem 9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F17968D-3E96-43E1-A76F-5CC0501C7D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" b="48207"/>
          <a:stretch/>
        </p:blipFill>
        <p:spPr>
          <a:xfrm>
            <a:off x="1575218" y="2013097"/>
            <a:ext cx="4466181" cy="4596093"/>
          </a:xfrm>
          <a:prstGeom prst="rect">
            <a:avLst/>
          </a:prstGeom>
        </p:spPr>
      </p:pic>
      <p:pic>
        <p:nvPicPr>
          <p:cNvPr id="14" name="Imagem 13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679377A-4D15-4F46-95B5-B275B592B7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0" b="-52100"/>
          <a:stretch/>
        </p:blipFill>
        <p:spPr>
          <a:xfrm>
            <a:off x="6283601" y="2013097"/>
            <a:ext cx="4743896" cy="96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1270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AC63B06-2BE2-4239-90CA-AE29F23F2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2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0501" y="-177800"/>
            <a:ext cx="12573001" cy="721439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956170" y="2288068"/>
            <a:ext cx="10279659" cy="273215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JivoSite</a:t>
            </a: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</a:t>
            </a:r>
          </a:p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Nossa Ferramenta de Suporte</a:t>
            </a:r>
          </a:p>
        </p:txBody>
      </p:sp>
      <p:sp>
        <p:nvSpPr>
          <p:cNvPr id="7" name="Elipse 25">
            <a:extLst>
              <a:ext uri="{FF2B5EF4-FFF2-40B4-BE49-F238E27FC236}">
                <a16:creationId xmlns:a16="http://schemas.microsoft.com/office/drawing/2014/main" id="{B0F39248-F940-1E42-A25F-D55EF22F981C}"/>
              </a:ext>
            </a:extLst>
          </p:cNvPr>
          <p:cNvSpPr/>
          <p:nvPr/>
        </p:nvSpPr>
        <p:spPr>
          <a:xfrm>
            <a:off x="69334" y="0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65CC649-7690-FF45-A844-66F9B6AC4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580" y="207667"/>
            <a:ext cx="1533177" cy="1350816"/>
          </a:xfrm>
          <a:prstGeom prst="rect">
            <a:avLst/>
          </a:prstGeom>
        </p:spPr>
      </p:pic>
      <p:pic>
        <p:nvPicPr>
          <p:cNvPr id="2050" name="Picture 2" descr="JivoChat APK 3.9.1 - download free apk from APKSum">
            <a:extLst>
              <a:ext uri="{FF2B5EF4-FFF2-40B4-BE49-F238E27FC236}">
                <a16:creationId xmlns:a16="http://schemas.microsoft.com/office/drawing/2014/main" id="{F35DD758-B31A-46AB-BEB9-31609A40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911" y="2521984"/>
            <a:ext cx="1027224" cy="102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69850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F5440F-6639-864E-8080-3FF9C1A4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931410" y="2643777"/>
            <a:ext cx="10329179" cy="15704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Por que escolher a </a:t>
            </a:r>
            <a:r>
              <a:rPr lang="pt-BR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Sensiders</a:t>
            </a: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?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5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A48FA669-CC63-4B97-96C7-4BD555A91BC8}"/>
              </a:ext>
            </a:extLst>
          </p:cNvPr>
          <p:cNvSpPr/>
          <p:nvPr/>
        </p:nvSpPr>
        <p:spPr>
          <a:xfrm>
            <a:off x="2120376" y="719091"/>
            <a:ext cx="7830105" cy="1108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Espaço Reservado para Conteúdo 17" descr="Uma imagem contendo pessoa, comida, pessoas, frutas e legumes&#10;&#10;Descrição gerada automaticamente">
            <a:extLst>
              <a:ext uri="{FF2B5EF4-FFF2-40B4-BE49-F238E27FC236}">
                <a16:creationId xmlns:a16="http://schemas.microsoft.com/office/drawing/2014/main" id="{1D4C1E03-9524-4BFB-A456-B2C153610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9" b="1504"/>
          <a:stretch/>
        </p:blipFill>
        <p:spPr>
          <a:xfrm>
            <a:off x="20" y="-24518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91FDE8-B029-4049-B4CF-D652B5B6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869" y="939447"/>
            <a:ext cx="5797118" cy="8149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BR" sz="6000" dirty="0">
                <a:ln w="3175" cmpd="sng">
                  <a:solidFill>
                    <a:schemeClr val="tx1">
                      <a:lumMod val="9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Sobre o Problema</a:t>
            </a:r>
            <a:r>
              <a:rPr lang="en-US" sz="6000" dirty="0">
                <a:ln w="3175" cmpd="sng">
                  <a:solidFill>
                    <a:schemeClr val="tx1">
                      <a:lumMod val="9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:</a:t>
            </a:r>
          </a:p>
        </p:txBody>
      </p:sp>
      <p:graphicFrame>
        <p:nvGraphicFramePr>
          <p:cNvPr id="30" name="Espaço Reservado para Conteúdo 2">
            <a:extLst>
              <a:ext uri="{FF2B5EF4-FFF2-40B4-BE49-F238E27FC236}">
                <a16:creationId xmlns:a16="http://schemas.microsoft.com/office/drawing/2014/main" id="{5265C9A9-764B-41CB-AEA5-E87CCADB1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254441"/>
              </p:ext>
            </p:extLst>
          </p:nvPr>
        </p:nvGraphicFramePr>
        <p:xfrm>
          <a:off x="904954" y="3383257"/>
          <a:ext cx="10298034" cy="2614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Retângulo 19">
            <a:extLst>
              <a:ext uri="{FF2B5EF4-FFF2-40B4-BE49-F238E27FC236}">
                <a16:creationId xmlns:a16="http://schemas.microsoft.com/office/drawing/2014/main" id="{CB15BF85-618E-4E5C-B160-E597BD08F546}"/>
              </a:ext>
            </a:extLst>
          </p:cNvPr>
          <p:cNvSpPr/>
          <p:nvPr/>
        </p:nvSpPr>
        <p:spPr>
          <a:xfrm>
            <a:off x="3136869" y="409361"/>
            <a:ext cx="5797118" cy="179328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6AD0520-F6DB-4514-BA6B-07670E0C83B5}"/>
              </a:ext>
            </a:extLst>
          </p:cNvPr>
          <p:cNvSpPr/>
          <p:nvPr/>
        </p:nvSpPr>
        <p:spPr>
          <a:xfrm>
            <a:off x="763398" y="3451229"/>
            <a:ext cx="10523648" cy="261430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Elipse 25">
            <a:extLst>
              <a:ext uri="{FF2B5EF4-FFF2-40B4-BE49-F238E27FC236}">
                <a16:creationId xmlns:a16="http://schemas.microsoft.com/office/drawing/2014/main" id="{ADD7CE41-8C1F-584A-BCE0-9DF5B0D0E630}"/>
              </a:ext>
            </a:extLst>
          </p:cNvPr>
          <p:cNvSpPr/>
          <p:nvPr/>
        </p:nvSpPr>
        <p:spPr>
          <a:xfrm>
            <a:off x="298959" y="238037"/>
            <a:ext cx="1609845" cy="16030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11EA25D-B0EF-E84A-B744-CD6E71319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62" y="400234"/>
            <a:ext cx="1451237" cy="12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43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05015102-247D-4C2A-9560-2B594401F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>
                                            <p:graphicEl>
                                              <a:dgm id="{05015102-247D-4C2A-9560-2B594401F0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>
                                            <p:graphicEl>
                                              <a:dgm id="{05015102-247D-4C2A-9560-2B594401F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30">
                                            <p:graphicEl>
                                              <a:dgm id="{05015102-247D-4C2A-9560-2B594401F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05015102-247D-4C2A-9560-2B594401F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317E5535-9D7D-488C-98B9-EDB8B125A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>
                                            <p:graphicEl>
                                              <a:dgm id="{317E5535-9D7D-488C-98B9-EDB8B125A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>
                                            <p:graphicEl>
                                              <a:dgm id="{317E5535-9D7D-488C-98B9-EDB8B125A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30">
                                            <p:graphicEl>
                                              <a:dgm id="{317E5535-9D7D-488C-98B9-EDB8B125A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317E5535-9D7D-488C-98B9-EDB8B125A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0AA13D65-3042-4B26-957B-BBB13A9C2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>
                                            <p:graphicEl>
                                              <a:dgm id="{0AA13D65-3042-4B26-957B-BBB13A9C2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>
                                            <p:graphicEl>
                                              <a:dgm id="{0AA13D65-3042-4B26-957B-BBB13A9C2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0">
                                            <p:graphicEl>
                                              <a:dgm id="{0AA13D65-3042-4B26-957B-BBB13A9C2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0AA13D65-3042-4B26-957B-BBB13A9C2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EDF5DB24-8741-4457-A5C1-98DAE609C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>
                                            <p:graphicEl>
                                              <a:dgm id="{EDF5DB24-8741-4457-A5C1-98DAE609C6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>
                                            <p:graphicEl>
                                              <a:dgm id="{EDF5DB24-8741-4457-A5C1-98DAE609C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30">
                                            <p:graphicEl>
                                              <a:dgm id="{EDF5DB24-8741-4457-A5C1-98DAE609C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EDF5DB24-8741-4457-A5C1-98DAE609C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72222FD-D817-4062-8053-53E00D11A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>
                                            <p:graphicEl>
                                              <a:dgm id="{F72222FD-D817-4062-8053-53E00D11A6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>
                                            <p:graphicEl>
                                              <a:dgm id="{F72222FD-D817-4062-8053-53E00D11A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30">
                                            <p:graphicEl>
                                              <a:dgm id="{F72222FD-D817-4062-8053-53E00D11A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72222FD-D817-4062-8053-53E00D11A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056098EA-4632-4232-B713-14517E17F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">
                                            <p:graphicEl>
                                              <a:dgm id="{056098EA-4632-4232-B713-14517E17FC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>
                                            <p:graphicEl>
                                              <a:dgm id="{056098EA-4632-4232-B713-14517E17F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30">
                                            <p:graphicEl>
                                              <a:dgm id="{056098EA-4632-4232-B713-14517E17F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056098EA-4632-4232-B713-14517E17F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985CE425-DED8-4CF1-9492-774B5E858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>
                                            <p:graphicEl>
                                              <a:dgm id="{985CE425-DED8-4CF1-9492-774B5E8586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>
                                            <p:graphicEl>
                                              <a:dgm id="{985CE425-DED8-4CF1-9492-774B5E858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30">
                                            <p:graphicEl>
                                              <a:dgm id="{985CE425-DED8-4CF1-9492-774B5E858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985CE425-DED8-4CF1-9492-774B5E858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0784F1FA-449A-4B7B-82D3-02777CF6B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>
                                            <p:graphicEl>
                                              <a:dgm id="{0784F1FA-449A-4B7B-82D3-02777CF6BB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>
                                            <p:graphicEl>
                                              <a:dgm id="{0784F1FA-449A-4B7B-82D3-02777CF6B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30">
                                            <p:graphicEl>
                                              <a:dgm id="{0784F1FA-449A-4B7B-82D3-02777CF6B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0784F1FA-449A-4B7B-82D3-02777CF6B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C7120453-545C-45A3-889B-568E4DFA0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">
                                            <p:graphicEl>
                                              <a:dgm id="{C7120453-545C-45A3-889B-568E4DFA04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>
                                            <p:graphicEl>
                                              <a:dgm id="{C7120453-545C-45A3-889B-568E4DFA0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30">
                                            <p:graphicEl>
                                              <a:dgm id="{C7120453-545C-45A3-889B-568E4DFA0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C7120453-545C-45A3-889B-568E4DFA0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A4383C1D-6EC4-4CB7-BFAD-9769256E5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>
                                            <p:graphicEl>
                                              <a:dgm id="{A4383C1D-6EC4-4CB7-BFAD-9769256E58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>
                                            <p:graphicEl>
                                              <a:dgm id="{A4383C1D-6EC4-4CB7-BFAD-9769256E5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0">
                                            <p:graphicEl>
                                              <a:dgm id="{A4383C1D-6EC4-4CB7-BFAD-9769256E5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A4383C1D-6EC4-4CB7-BFAD-9769256E5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877A25B2-BF72-4609-8D12-31F954495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>
                                            <p:graphicEl>
                                              <a:dgm id="{877A25B2-BF72-4609-8D12-31F954495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>
                                            <p:graphicEl>
                                              <a:dgm id="{877A25B2-BF72-4609-8D12-31F954495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30">
                                            <p:graphicEl>
                                              <a:dgm id="{877A25B2-BF72-4609-8D12-31F954495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877A25B2-BF72-4609-8D12-31F954495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53DF52E-F1EC-4F00-B286-36C24DAA6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>
                                            <p:graphicEl>
                                              <a:dgm id="{F53DF52E-F1EC-4F00-B286-36C24DAA69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>
                                            <p:graphicEl>
                                              <a:dgm id="{F53DF52E-F1EC-4F00-B286-36C24DAA6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30">
                                            <p:graphicEl>
                                              <a:dgm id="{F53DF52E-F1EC-4F00-B286-36C24DAA6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53DF52E-F1EC-4F00-B286-36C24DAA6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A684EFF8-3B8F-4930-BEC3-92264DC5B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0">
                                            <p:graphicEl>
                                              <a:dgm id="{A684EFF8-3B8F-4930-BEC3-92264DC5B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>
                                            <p:graphicEl>
                                              <a:dgm id="{A684EFF8-3B8F-4930-BEC3-92264DC5B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30">
                                            <p:graphicEl>
                                              <a:dgm id="{A684EFF8-3B8F-4930-BEC3-92264DC5B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A684EFF8-3B8F-4930-BEC3-92264DC5B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EEEBD635-59AD-43F6-92C1-4A0DCD0FD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0">
                                            <p:graphicEl>
                                              <a:dgm id="{EEEBD635-59AD-43F6-92C1-4A0DCD0FD3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>
                                            <p:graphicEl>
                                              <a:dgm id="{EEEBD635-59AD-43F6-92C1-4A0DCD0FD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30">
                                            <p:graphicEl>
                                              <a:dgm id="{EEEBD635-59AD-43F6-92C1-4A0DCD0FD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EEEBD635-59AD-43F6-92C1-4A0DCD0FD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30984192-81F3-4473-8D1C-A035A5BAE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0">
                                            <p:graphicEl>
                                              <a:dgm id="{30984192-81F3-4473-8D1C-A035A5BAE9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>
                                            <p:graphicEl>
                                              <a:dgm id="{30984192-81F3-4473-8D1C-A035A5BAE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900" decel="100000" fill="hold"/>
                                        <p:tgtEl>
                                          <p:spTgt spid="30">
                                            <p:graphicEl>
                                              <a:dgm id="{30984192-81F3-4473-8D1C-A035A5BAE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30984192-81F3-4473-8D1C-A035A5BAE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Sub>
          <a:bldDgm bld="one"/>
        </p:bldSub>
      </p:bldGraphic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A6EBAE1-A799-448E-8D67-E20894A74C01}"/>
              </a:ext>
            </a:extLst>
          </p:cNvPr>
          <p:cNvSpPr/>
          <p:nvPr/>
        </p:nvSpPr>
        <p:spPr>
          <a:xfrm>
            <a:off x="0" y="-231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The 3 Reasons Why Outdoor Advertising Is Wise - Postcard ...">
            <a:extLst>
              <a:ext uri="{FF2B5EF4-FFF2-40B4-BE49-F238E27FC236}">
                <a16:creationId xmlns:a16="http://schemas.microsoft.com/office/drawing/2014/main" id="{4F44AAF1-DEE1-4381-977A-8F6DB2F0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28996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C41E7D-4523-4BE5-98C1-757F43FB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 descr="6 Ways to Make Your Marriage Happy - Focus on the Family">
            <a:extLst>
              <a:ext uri="{FF2B5EF4-FFF2-40B4-BE49-F238E27FC236}">
                <a16:creationId xmlns:a16="http://schemas.microsoft.com/office/drawing/2014/main" id="{806CC211-95EA-487B-94A8-A57CE287B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7820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6F2302-E871-6C42-BFA4-2E331621B9A4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E13434-D0AB-425F-AEA3-B668E88DD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 descr="Resultado de imagem para tecnologia">
            <a:extLst>
              <a:ext uri="{FF2B5EF4-FFF2-40B4-BE49-F238E27FC236}">
                <a16:creationId xmlns:a16="http://schemas.microsoft.com/office/drawing/2014/main" id="{8C7BE14B-64FC-441C-9131-63908C34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âmpada | Ícone Gratis">
            <a:extLst>
              <a:ext uri="{FF2B5EF4-FFF2-40B4-BE49-F238E27FC236}">
                <a16:creationId xmlns:a16="http://schemas.microsoft.com/office/drawing/2014/main" id="{A4CBCF9C-6C7C-E848-98BF-7FA62DE0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16" y="1283616"/>
            <a:ext cx="4290767" cy="4290767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86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F5440F-6639-864E-8080-3FF9C1A4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2296886" y="2643777"/>
            <a:ext cx="7598228" cy="15704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Conclusão da Equipe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FE9C4A7A-543A-4CA1-A54D-4D475FC2E84F}"/>
              </a:ext>
            </a:extLst>
          </p:cNvPr>
          <p:cNvSpPr txBox="1">
            <a:spLocks/>
          </p:cNvSpPr>
          <p:nvPr/>
        </p:nvSpPr>
        <p:spPr>
          <a:xfrm>
            <a:off x="8272381" y="955229"/>
            <a:ext cx="2774847" cy="18928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Alexandre </a:t>
            </a:r>
            <a:r>
              <a:rPr lang="pt-BR" sz="6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Yucra</a:t>
            </a:r>
            <a:endParaRPr lang="pt-BR" sz="6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BD54F3D-CF0A-4C32-9CA5-5CF31601D1C3}"/>
              </a:ext>
            </a:extLst>
          </p:cNvPr>
          <p:cNvSpPr txBox="1">
            <a:spLocks/>
          </p:cNvSpPr>
          <p:nvPr/>
        </p:nvSpPr>
        <p:spPr>
          <a:xfrm>
            <a:off x="1909495" y="4295054"/>
            <a:ext cx="8373009" cy="2052559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Junção do site ao </a:t>
            </a:r>
            <a:r>
              <a:rPr lang="pt-BR" sz="36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Node.js</a:t>
            </a:r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 </a:t>
            </a:r>
          </a:p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Configuração das rotas do usuário</a:t>
            </a:r>
          </a:p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Implementação ao </a:t>
            </a:r>
            <a:r>
              <a:rPr lang="pt-BR" sz="36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azure</a:t>
            </a:r>
            <a:endParaRPr lang="pt-BR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</a:endParaRPr>
          </a:p>
        </p:txBody>
      </p:sp>
      <p:pic>
        <p:nvPicPr>
          <p:cNvPr id="7" name="Espaço Reservado para Conteúdo 6" descr="Menino com óculos de grau&#10;&#10;Descrição gerada automaticamente">
            <a:extLst>
              <a:ext uri="{FF2B5EF4-FFF2-40B4-BE49-F238E27FC236}">
                <a16:creationId xmlns:a16="http://schemas.microsoft.com/office/drawing/2014/main" id="{88F4752D-5031-4E09-9246-0885E83A9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03" y="235376"/>
            <a:ext cx="3332593" cy="3332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C2A2C0E-23B2-46BA-8779-B5A4927492B8}"/>
              </a:ext>
            </a:extLst>
          </p:cNvPr>
          <p:cNvSpPr txBox="1">
            <a:spLocks/>
          </p:cNvSpPr>
          <p:nvPr/>
        </p:nvSpPr>
        <p:spPr>
          <a:xfrm>
            <a:off x="382141" y="2479831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Responsável por:</a:t>
            </a:r>
          </a:p>
        </p:txBody>
      </p:sp>
    </p:spTree>
    <p:extLst>
      <p:ext uri="{BB962C8B-B14F-4D97-AF65-F5344CB8AC3E}">
        <p14:creationId xmlns:p14="http://schemas.microsoft.com/office/powerpoint/2010/main" val="1837802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FE9C4A7A-543A-4CA1-A54D-4D475FC2E84F}"/>
              </a:ext>
            </a:extLst>
          </p:cNvPr>
          <p:cNvSpPr txBox="1">
            <a:spLocks/>
          </p:cNvSpPr>
          <p:nvPr/>
        </p:nvSpPr>
        <p:spPr>
          <a:xfrm>
            <a:off x="8272381" y="955229"/>
            <a:ext cx="2774847" cy="18928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Alexandre </a:t>
            </a:r>
            <a:r>
              <a:rPr lang="pt-BR" sz="6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Yucra</a:t>
            </a:r>
            <a:endParaRPr lang="pt-BR" sz="6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BD54F3D-CF0A-4C32-9CA5-5CF31601D1C3}"/>
              </a:ext>
            </a:extLst>
          </p:cNvPr>
          <p:cNvSpPr txBox="1">
            <a:spLocks/>
          </p:cNvSpPr>
          <p:nvPr/>
        </p:nvSpPr>
        <p:spPr>
          <a:xfrm>
            <a:off x="1909495" y="3795362"/>
            <a:ext cx="8373009" cy="2676799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Tecnologias como </a:t>
            </a:r>
            <a:r>
              <a:rPr lang="pt-BR" sz="36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Chart.js</a:t>
            </a:r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 e </a:t>
            </a:r>
            <a:r>
              <a:rPr lang="pt-BR" sz="36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Heatmap</a:t>
            </a:r>
            <a:endParaRPr lang="pt-BR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</a:endParaRPr>
          </a:p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Rotas do usuários </a:t>
            </a:r>
          </a:p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Banco de dados</a:t>
            </a:r>
          </a:p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Saber se comunicar melhor</a:t>
            </a:r>
          </a:p>
        </p:txBody>
      </p:sp>
      <p:pic>
        <p:nvPicPr>
          <p:cNvPr id="7" name="Espaço Reservado para Conteúdo 6" descr="Menino com óculos de grau&#10;&#10;Descrição gerada automaticamente">
            <a:extLst>
              <a:ext uri="{FF2B5EF4-FFF2-40B4-BE49-F238E27FC236}">
                <a16:creationId xmlns:a16="http://schemas.microsoft.com/office/drawing/2014/main" id="{88F4752D-5031-4E09-9246-0885E83A9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03" y="235376"/>
            <a:ext cx="3332593" cy="33325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DAB6D235-3168-42C6-9935-B868BADE3914}"/>
              </a:ext>
            </a:extLst>
          </p:cNvPr>
          <p:cNvSpPr txBox="1">
            <a:spLocks/>
          </p:cNvSpPr>
          <p:nvPr/>
        </p:nvSpPr>
        <p:spPr>
          <a:xfrm>
            <a:off x="382141" y="2369528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Aprendizagem:</a:t>
            </a:r>
          </a:p>
        </p:txBody>
      </p:sp>
    </p:spTree>
    <p:extLst>
      <p:ext uri="{BB962C8B-B14F-4D97-AF65-F5344CB8AC3E}">
        <p14:creationId xmlns:p14="http://schemas.microsoft.com/office/powerpoint/2010/main" val="169496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Homem de camisa azul sorrindo&#10;&#10;Descrição gerada automaticamente">
            <a:extLst>
              <a:ext uri="{FF2B5EF4-FFF2-40B4-BE49-F238E27FC236}">
                <a16:creationId xmlns:a16="http://schemas.microsoft.com/office/drawing/2014/main" id="{33B07A8D-FCD8-4F57-96A2-B7D1D587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94" y="211885"/>
            <a:ext cx="3503611" cy="3503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C9D6A72-CE2E-445F-801B-E59579A3633A}"/>
              </a:ext>
            </a:extLst>
          </p:cNvPr>
          <p:cNvSpPr txBox="1">
            <a:spLocks/>
          </p:cNvSpPr>
          <p:nvPr/>
        </p:nvSpPr>
        <p:spPr>
          <a:xfrm>
            <a:off x="8527060" y="1102163"/>
            <a:ext cx="2863452" cy="21210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Anderson </a:t>
            </a:r>
            <a:r>
              <a:rPr lang="pt-BR" sz="6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Sartorio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4355AAE-ECAA-4459-B58D-AD1A38C562FC}"/>
              </a:ext>
            </a:extLst>
          </p:cNvPr>
          <p:cNvSpPr txBox="1">
            <a:spLocks/>
          </p:cNvSpPr>
          <p:nvPr/>
        </p:nvSpPr>
        <p:spPr>
          <a:xfrm>
            <a:off x="2654418" y="4350721"/>
            <a:ext cx="6883162" cy="191677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Implementação do Gráfico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Gauge</a:t>
            </a:r>
            <a:endPara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</a:endParaRP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Sprint Backlog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Alteração do Gráfico de Linhas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8ACDCD36-6426-43DF-83A9-B631B58215AA}"/>
              </a:ext>
            </a:extLst>
          </p:cNvPr>
          <p:cNvSpPr txBox="1">
            <a:spLocks/>
          </p:cNvSpPr>
          <p:nvPr/>
        </p:nvSpPr>
        <p:spPr>
          <a:xfrm>
            <a:off x="343398" y="2758660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Responsável por:</a:t>
            </a:r>
          </a:p>
        </p:txBody>
      </p:sp>
    </p:spTree>
    <p:extLst>
      <p:ext uri="{BB962C8B-B14F-4D97-AF65-F5344CB8AC3E}">
        <p14:creationId xmlns:p14="http://schemas.microsoft.com/office/powerpoint/2010/main" val="4280996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Homem de camisa azul sorrindo&#10;&#10;Descrição gerada automaticamente">
            <a:extLst>
              <a:ext uri="{FF2B5EF4-FFF2-40B4-BE49-F238E27FC236}">
                <a16:creationId xmlns:a16="http://schemas.microsoft.com/office/drawing/2014/main" id="{33B07A8D-FCD8-4F57-96A2-B7D1D587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94" y="211885"/>
            <a:ext cx="3503611" cy="3503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C9D6A72-CE2E-445F-801B-E59579A3633A}"/>
              </a:ext>
            </a:extLst>
          </p:cNvPr>
          <p:cNvSpPr txBox="1">
            <a:spLocks/>
          </p:cNvSpPr>
          <p:nvPr/>
        </p:nvSpPr>
        <p:spPr>
          <a:xfrm>
            <a:off x="8527060" y="1102163"/>
            <a:ext cx="2863452" cy="21210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Anderson </a:t>
            </a:r>
            <a:r>
              <a:rPr lang="pt-BR" sz="6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Sartorio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4355AAE-ECAA-4459-B58D-AD1A38C562FC}"/>
              </a:ext>
            </a:extLst>
          </p:cNvPr>
          <p:cNvSpPr txBox="1">
            <a:spLocks/>
          </p:cNvSpPr>
          <p:nvPr/>
        </p:nvSpPr>
        <p:spPr>
          <a:xfrm>
            <a:off x="1550405" y="4155482"/>
            <a:ext cx="9091187" cy="230725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Manter uma rotina durante esse período de quarentena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Utilizar o Node.js e conhecer o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Heatmap</a:t>
            </a:r>
            <a:endPara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</a:endParaRP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Manter a calma e a resiliência em tempos de calamidade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Aprender a aprender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D9D7929-B3FF-4D08-9F83-5FE052346B7A}"/>
              </a:ext>
            </a:extLst>
          </p:cNvPr>
          <p:cNvSpPr txBox="1">
            <a:spLocks/>
          </p:cNvSpPr>
          <p:nvPr/>
        </p:nvSpPr>
        <p:spPr>
          <a:xfrm>
            <a:off x="343398" y="2758660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Aprendizagem:</a:t>
            </a:r>
          </a:p>
        </p:txBody>
      </p:sp>
    </p:spTree>
    <p:extLst>
      <p:ext uri="{BB962C8B-B14F-4D97-AF65-F5344CB8AC3E}">
        <p14:creationId xmlns:p14="http://schemas.microsoft.com/office/powerpoint/2010/main" val="339695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Homem com camiseta preta&#10;&#10;Descrição gerada automaticamente">
            <a:extLst>
              <a:ext uri="{FF2B5EF4-FFF2-40B4-BE49-F238E27FC236}">
                <a16:creationId xmlns:a16="http://schemas.microsoft.com/office/drawing/2014/main" id="{B9F930E9-2D6C-43E6-A3DC-8F04D296B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92" y="171696"/>
            <a:ext cx="3503611" cy="3503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C9D6A72-CE2E-445F-801B-E59579A3633A}"/>
              </a:ext>
            </a:extLst>
          </p:cNvPr>
          <p:cNvSpPr txBox="1">
            <a:spLocks/>
          </p:cNvSpPr>
          <p:nvPr/>
        </p:nvSpPr>
        <p:spPr>
          <a:xfrm>
            <a:off x="8817674" y="1098919"/>
            <a:ext cx="2506000" cy="1957934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Felipe Azevedo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4355AAE-ECAA-4459-B58D-AD1A38C562FC}"/>
              </a:ext>
            </a:extLst>
          </p:cNvPr>
          <p:cNvSpPr txBox="1">
            <a:spLocks/>
          </p:cNvSpPr>
          <p:nvPr/>
        </p:nvSpPr>
        <p:spPr>
          <a:xfrm>
            <a:off x="2282103" y="4058106"/>
            <a:ext cx="7627791" cy="243855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Organização e Detalhamento de Afazeres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Desenvolvimento do Planejamento e Negócio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Design e Estilização dos Entregáveis</a:t>
            </a:r>
          </a:p>
          <a:p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Selects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 para popular os gráficos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2D9DA3A-093A-4C37-A7A6-B09EACD01083}"/>
              </a:ext>
            </a:extLst>
          </p:cNvPr>
          <p:cNvSpPr txBox="1">
            <a:spLocks/>
          </p:cNvSpPr>
          <p:nvPr/>
        </p:nvSpPr>
        <p:spPr>
          <a:xfrm>
            <a:off x="343398" y="2758660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Responsável por:</a:t>
            </a:r>
          </a:p>
        </p:txBody>
      </p:sp>
    </p:spTree>
    <p:extLst>
      <p:ext uri="{BB962C8B-B14F-4D97-AF65-F5344CB8AC3E}">
        <p14:creationId xmlns:p14="http://schemas.microsoft.com/office/powerpoint/2010/main" val="2783059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Homem com camiseta preta&#10;&#10;Descrição gerada automaticamente">
            <a:extLst>
              <a:ext uri="{FF2B5EF4-FFF2-40B4-BE49-F238E27FC236}">
                <a16:creationId xmlns:a16="http://schemas.microsoft.com/office/drawing/2014/main" id="{B9F930E9-2D6C-43E6-A3DC-8F04D296B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92" y="171696"/>
            <a:ext cx="3503611" cy="3503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C9D6A72-CE2E-445F-801B-E59579A3633A}"/>
              </a:ext>
            </a:extLst>
          </p:cNvPr>
          <p:cNvSpPr txBox="1">
            <a:spLocks/>
          </p:cNvSpPr>
          <p:nvPr/>
        </p:nvSpPr>
        <p:spPr>
          <a:xfrm>
            <a:off x="8817674" y="1098919"/>
            <a:ext cx="2506000" cy="1957934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Felipe Azevedo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4355AAE-ECAA-4459-B58D-AD1A38C562FC}"/>
              </a:ext>
            </a:extLst>
          </p:cNvPr>
          <p:cNvSpPr txBox="1">
            <a:spLocks/>
          </p:cNvSpPr>
          <p:nvPr/>
        </p:nvSpPr>
        <p:spPr>
          <a:xfrm>
            <a:off x="2282103" y="4058106"/>
            <a:ext cx="7627791" cy="243855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Utilizar e Aplicar o Node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Estilização com CSS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Configurar gráficos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Responsabilidade e Comprometimento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88EF97D-B718-4A20-BE3D-AA9C78AC5071}"/>
              </a:ext>
            </a:extLst>
          </p:cNvPr>
          <p:cNvSpPr txBox="1">
            <a:spLocks/>
          </p:cNvSpPr>
          <p:nvPr/>
        </p:nvSpPr>
        <p:spPr>
          <a:xfrm>
            <a:off x="343398" y="2758660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Aprendizagem:</a:t>
            </a:r>
          </a:p>
        </p:txBody>
      </p:sp>
    </p:spTree>
    <p:extLst>
      <p:ext uri="{BB962C8B-B14F-4D97-AF65-F5344CB8AC3E}">
        <p14:creationId xmlns:p14="http://schemas.microsoft.com/office/powerpoint/2010/main" val="410850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4B51A22-82A9-4349-A2E2-FB592DD2B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D19CE0-884F-4DF0-AF19-2A245369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75" y="219075"/>
            <a:ext cx="11160845" cy="1162050"/>
          </a:xfr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pt-BR" sz="480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Motivo da insatisfação dos clientes em supermercados</a:t>
            </a:r>
          </a:p>
        </p:txBody>
      </p:sp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9F0BF854-20CF-4BD7-BA91-9998C318B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492440"/>
              </p:ext>
            </p:extLst>
          </p:nvPr>
        </p:nvGraphicFramePr>
        <p:xfrm>
          <a:off x="347661" y="1857374"/>
          <a:ext cx="11496675" cy="478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361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C9D6A72-CE2E-445F-801B-E59579A3633A}"/>
              </a:ext>
            </a:extLst>
          </p:cNvPr>
          <p:cNvSpPr txBox="1">
            <a:spLocks/>
          </p:cNvSpPr>
          <p:nvPr/>
        </p:nvSpPr>
        <p:spPr>
          <a:xfrm>
            <a:off x="8570066" y="1018598"/>
            <a:ext cx="2679656" cy="188651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Theodoro Freire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4355AAE-ECAA-4459-B58D-AD1A38C562FC}"/>
              </a:ext>
            </a:extLst>
          </p:cNvPr>
          <p:cNvSpPr txBox="1">
            <a:spLocks/>
          </p:cNvSpPr>
          <p:nvPr/>
        </p:nvSpPr>
        <p:spPr>
          <a:xfrm>
            <a:off x="2282101" y="4446433"/>
            <a:ext cx="7627791" cy="188651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Ferramenta de suporte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Helpdesk</a:t>
            </a:r>
            <a:endPara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</a:endParaRP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Implementação do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Heatmap</a:t>
            </a:r>
            <a:endPara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</a:endParaRP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Alteração no gráfico de linha</a:t>
            </a:r>
          </a:p>
        </p:txBody>
      </p:sp>
      <p:pic>
        <p:nvPicPr>
          <p:cNvPr id="10" name="Imagem 9" descr="Homem em pé posando para foto&#10;&#10;Descrição gerada automaticamente">
            <a:extLst>
              <a:ext uri="{FF2B5EF4-FFF2-40B4-BE49-F238E27FC236}">
                <a16:creationId xmlns:a16="http://schemas.microsoft.com/office/drawing/2014/main" id="{78C05BF2-04DF-4763-AEB5-9A25389E00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0" b="694"/>
          <a:stretch/>
        </p:blipFill>
        <p:spPr>
          <a:xfrm>
            <a:off x="4136343" y="149868"/>
            <a:ext cx="3919309" cy="3503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D4F785B-8B29-4D2C-8D92-4933860EE16E}"/>
              </a:ext>
            </a:extLst>
          </p:cNvPr>
          <p:cNvSpPr txBox="1">
            <a:spLocks/>
          </p:cNvSpPr>
          <p:nvPr/>
        </p:nvSpPr>
        <p:spPr>
          <a:xfrm>
            <a:off x="343398" y="2758660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Responsável por:</a:t>
            </a:r>
          </a:p>
        </p:txBody>
      </p:sp>
    </p:spTree>
    <p:extLst>
      <p:ext uri="{BB962C8B-B14F-4D97-AF65-F5344CB8AC3E}">
        <p14:creationId xmlns:p14="http://schemas.microsoft.com/office/powerpoint/2010/main" val="4016255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C9D6A72-CE2E-445F-801B-E59579A3633A}"/>
              </a:ext>
            </a:extLst>
          </p:cNvPr>
          <p:cNvSpPr txBox="1">
            <a:spLocks/>
          </p:cNvSpPr>
          <p:nvPr/>
        </p:nvSpPr>
        <p:spPr>
          <a:xfrm>
            <a:off x="8570066" y="1018598"/>
            <a:ext cx="2679656" cy="188651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Theodoro Freire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4355AAE-ECAA-4459-B58D-AD1A38C562FC}"/>
              </a:ext>
            </a:extLst>
          </p:cNvPr>
          <p:cNvSpPr txBox="1">
            <a:spLocks/>
          </p:cNvSpPr>
          <p:nvPr/>
        </p:nvSpPr>
        <p:spPr>
          <a:xfrm>
            <a:off x="879368" y="4318734"/>
            <a:ext cx="10433258" cy="209520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Aprender e assimilar o conteúdo tendo aulas a distancia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Conexão com o node  e validação no formulário do projeto individual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Mexer com gráficos e node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02B3AD5-77D5-457C-927D-7478DA869661}"/>
              </a:ext>
            </a:extLst>
          </p:cNvPr>
          <p:cNvSpPr txBox="1">
            <a:spLocks/>
          </p:cNvSpPr>
          <p:nvPr/>
        </p:nvSpPr>
        <p:spPr>
          <a:xfrm>
            <a:off x="343398" y="2758660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Aprendizagem:</a:t>
            </a:r>
          </a:p>
        </p:txBody>
      </p:sp>
      <p:pic>
        <p:nvPicPr>
          <p:cNvPr id="10" name="Imagem 9" descr="Homem em pé posando para foto&#10;&#10;Descrição gerada automaticamente">
            <a:extLst>
              <a:ext uri="{FF2B5EF4-FFF2-40B4-BE49-F238E27FC236}">
                <a16:creationId xmlns:a16="http://schemas.microsoft.com/office/drawing/2014/main" id="{21F97CB4-AAD2-4B03-A6BF-1B5B3DDBC4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0" b="694"/>
          <a:stretch/>
        </p:blipFill>
        <p:spPr>
          <a:xfrm>
            <a:off x="4136343" y="149868"/>
            <a:ext cx="3919309" cy="3503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696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C9D6A72-CE2E-445F-801B-E59579A3633A}"/>
              </a:ext>
            </a:extLst>
          </p:cNvPr>
          <p:cNvSpPr txBox="1">
            <a:spLocks/>
          </p:cNvSpPr>
          <p:nvPr/>
        </p:nvSpPr>
        <p:spPr>
          <a:xfrm>
            <a:off x="8478168" y="986501"/>
            <a:ext cx="2863452" cy="183034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Victor Medeiros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4355AAE-ECAA-4459-B58D-AD1A38C562FC}"/>
              </a:ext>
            </a:extLst>
          </p:cNvPr>
          <p:cNvSpPr txBox="1">
            <a:spLocks/>
          </p:cNvSpPr>
          <p:nvPr/>
        </p:nvSpPr>
        <p:spPr>
          <a:xfrm>
            <a:off x="2282103" y="4363040"/>
            <a:ext cx="7627791" cy="1978791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Conexão do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Gauge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 com a API do banco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Conexão do </a:t>
            </a:r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Heatmap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 com a API do banco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Estilização do Dashboard</a:t>
            </a:r>
          </a:p>
        </p:txBody>
      </p:sp>
      <p:pic>
        <p:nvPicPr>
          <p:cNvPr id="3" name="Imagem 2" descr="Homem com cabelo curto&#10;&#10;Descrição gerada automaticamente">
            <a:extLst>
              <a:ext uri="{FF2B5EF4-FFF2-40B4-BE49-F238E27FC236}">
                <a16:creationId xmlns:a16="http://schemas.microsoft.com/office/drawing/2014/main" id="{FB75CD14-3A6E-4822-97C2-903C10DFB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23" y="149868"/>
            <a:ext cx="3506350" cy="3503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F50D554-DBA8-400E-A6ED-12B212A18D85}"/>
              </a:ext>
            </a:extLst>
          </p:cNvPr>
          <p:cNvSpPr txBox="1">
            <a:spLocks/>
          </p:cNvSpPr>
          <p:nvPr/>
        </p:nvSpPr>
        <p:spPr>
          <a:xfrm>
            <a:off x="343398" y="2758660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Responsável por:</a:t>
            </a:r>
          </a:p>
        </p:txBody>
      </p:sp>
    </p:spTree>
    <p:extLst>
      <p:ext uri="{BB962C8B-B14F-4D97-AF65-F5344CB8AC3E}">
        <p14:creationId xmlns:p14="http://schemas.microsoft.com/office/powerpoint/2010/main" val="1661727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C9D6A72-CE2E-445F-801B-E59579A3633A}"/>
              </a:ext>
            </a:extLst>
          </p:cNvPr>
          <p:cNvSpPr txBox="1">
            <a:spLocks/>
          </p:cNvSpPr>
          <p:nvPr/>
        </p:nvSpPr>
        <p:spPr>
          <a:xfrm>
            <a:off x="8478168" y="986501"/>
            <a:ext cx="2863452" cy="183034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Victor Medeiros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4355AAE-ECAA-4459-B58D-AD1A38C562FC}"/>
              </a:ext>
            </a:extLst>
          </p:cNvPr>
          <p:cNvSpPr txBox="1">
            <a:spLocks/>
          </p:cNvSpPr>
          <p:nvPr/>
        </p:nvSpPr>
        <p:spPr>
          <a:xfrm>
            <a:off x="2048051" y="4203755"/>
            <a:ext cx="8095893" cy="2226504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Ferramenta de Suporte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Node.js e conexão com a API</a:t>
            </a:r>
          </a:p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Comunicação com o Grupo</a:t>
            </a:r>
          </a:p>
        </p:txBody>
      </p:sp>
      <p:pic>
        <p:nvPicPr>
          <p:cNvPr id="3" name="Imagem 2" descr="Homem com cabelo curto&#10;&#10;Descrição gerada automaticamente">
            <a:extLst>
              <a:ext uri="{FF2B5EF4-FFF2-40B4-BE49-F238E27FC236}">
                <a16:creationId xmlns:a16="http://schemas.microsoft.com/office/drawing/2014/main" id="{FB75CD14-3A6E-4822-97C2-903C10DFB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23" y="149868"/>
            <a:ext cx="3506350" cy="3503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2D14640-9BBD-4007-B3BC-3E3669604805}"/>
              </a:ext>
            </a:extLst>
          </p:cNvPr>
          <p:cNvSpPr txBox="1">
            <a:spLocks/>
          </p:cNvSpPr>
          <p:nvPr/>
        </p:nvSpPr>
        <p:spPr>
          <a:xfrm>
            <a:off x="343398" y="2758660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Aprendizagem:</a:t>
            </a:r>
          </a:p>
        </p:txBody>
      </p:sp>
    </p:spTree>
    <p:extLst>
      <p:ext uri="{BB962C8B-B14F-4D97-AF65-F5344CB8AC3E}">
        <p14:creationId xmlns:p14="http://schemas.microsoft.com/office/powerpoint/2010/main" val="267804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C9D6A72-CE2E-445F-801B-E59579A3633A}"/>
              </a:ext>
            </a:extLst>
          </p:cNvPr>
          <p:cNvSpPr txBox="1">
            <a:spLocks/>
          </p:cNvSpPr>
          <p:nvPr/>
        </p:nvSpPr>
        <p:spPr>
          <a:xfrm>
            <a:off x="8734870" y="945441"/>
            <a:ext cx="2350047" cy="188651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Ygor Santos</a:t>
            </a:r>
            <a:endParaRPr lang="pt-BR" sz="6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4355AAE-ECAA-4459-B58D-AD1A38C562FC}"/>
              </a:ext>
            </a:extLst>
          </p:cNvPr>
          <p:cNvSpPr txBox="1">
            <a:spLocks/>
          </p:cNvSpPr>
          <p:nvPr/>
        </p:nvSpPr>
        <p:spPr>
          <a:xfrm>
            <a:off x="2282102" y="4506267"/>
            <a:ext cx="7627791" cy="156811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Parte ativa no Back-</a:t>
            </a:r>
            <a:r>
              <a:rPr lang="pt-BR" sz="36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End</a:t>
            </a:r>
            <a:endParaRPr lang="pt-BR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</a:endParaRPr>
          </a:p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Ajuda no desenvolvimento dos entregáveis.</a:t>
            </a:r>
          </a:p>
        </p:txBody>
      </p:sp>
      <p:pic>
        <p:nvPicPr>
          <p:cNvPr id="5" name="Imagem 4" descr="Menino de camisa preta&#10;&#10;Descrição gerada automaticamente">
            <a:extLst>
              <a:ext uri="{FF2B5EF4-FFF2-40B4-BE49-F238E27FC236}">
                <a16:creationId xmlns:a16="http://schemas.microsoft.com/office/drawing/2014/main" id="{EE6316EA-47DE-4FF8-8371-E689AE7E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23" y="135523"/>
            <a:ext cx="3506350" cy="3506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C6917BD-0DCA-4A3F-AFC3-9328A1BED6CB}"/>
              </a:ext>
            </a:extLst>
          </p:cNvPr>
          <p:cNvSpPr txBox="1">
            <a:spLocks/>
          </p:cNvSpPr>
          <p:nvPr/>
        </p:nvSpPr>
        <p:spPr>
          <a:xfrm>
            <a:off x="402418" y="2538532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Responsável por:</a:t>
            </a:r>
          </a:p>
        </p:txBody>
      </p:sp>
    </p:spTree>
    <p:extLst>
      <p:ext uri="{BB962C8B-B14F-4D97-AF65-F5344CB8AC3E}">
        <p14:creationId xmlns:p14="http://schemas.microsoft.com/office/powerpoint/2010/main" val="2641058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5">
            <a:extLst>
              <a:ext uri="{FF2B5EF4-FFF2-40B4-BE49-F238E27FC236}">
                <a16:creationId xmlns:a16="http://schemas.microsoft.com/office/drawing/2014/main" id="{E9002FDC-CC7A-4801-93A4-9810C24AF06E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324AAC8-04D1-4BDF-B232-FA8F8A25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C9D6A72-CE2E-445F-801B-E59579A3633A}"/>
              </a:ext>
            </a:extLst>
          </p:cNvPr>
          <p:cNvSpPr txBox="1">
            <a:spLocks/>
          </p:cNvSpPr>
          <p:nvPr/>
        </p:nvSpPr>
        <p:spPr>
          <a:xfrm>
            <a:off x="8734870" y="945441"/>
            <a:ext cx="2350047" cy="188651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Ygor Santos</a:t>
            </a:r>
            <a:endParaRPr lang="pt-BR" sz="6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4355AAE-ECAA-4459-B58D-AD1A38C562FC}"/>
              </a:ext>
            </a:extLst>
          </p:cNvPr>
          <p:cNvSpPr txBox="1">
            <a:spLocks/>
          </p:cNvSpPr>
          <p:nvPr/>
        </p:nvSpPr>
        <p:spPr>
          <a:xfrm>
            <a:off x="2282102" y="4529322"/>
            <a:ext cx="7627791" cy="1559571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>
                <a:solidFill>
                  <a:schemeClr val="bg1"/>
                </a:solidFill>
                <a:latin typeface="Agency FB" panose="020B0503020202020204" pitchFamily="34" charset="77"/>
              </a:rPr>
              <a:t>Organização do Tempo</a:t>
            </a:r>
          </a:p>
          <a:p>
            <a:r>
              <a:rPr lang="pt-BR" sz="3600">
                <a:solidFill>
                  <a:schemeClr val="bg1"/>
                </a:solidFill>
                <a:latin typeface="Agency FB" panose="020B0503020202020204" pitchFamily="34" charset="77"/>
              </a:rPr>
              <a:t>Implementação da </a:t>
            </a:r>
            <a:r>
              <a:rPr lang="pt-BR" sz="3600" err="1">
                <a:solidFill>
                  <a:schemeClr val="bg1"/>
                </a:solidFill>
                <a:latin typeface="Agency FB" panose="020B0503020202020204" pitchFamily="34" charset="77"/>
              </a:rPr>
              <a:t>Dashboard</a:t>
            </a:r>
            <a:endParaRPr lang="pt-BR" sz="360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pic>
        <p:nvPicPr>
          <p:cNvPr id="5" name="Imagem 4" descr="Menino de camisa preta&#10;&#10;Descrição gerada automaticamente">
            <a:extLst>
              <a:ext uri="{FF2B5EF4-FFF2-40B4-BE49-F238E27FC236}">
                <a16:creationId xmlns:a16="http://schemas.microsoft.com/office/drawing/2014/main" id="{EE6316EA-47DE-4FF8-8371-E689AE7E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23" y="135523"/>
            <a:ext cx="3506350" cy="3506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AD3EF02-014E-4D98-A4F6-E6569D3B5999}"/>
              </a:ext>
            </a:extLst>
          </p:cNvPr>
          <p:cNvSpPr txBox="1">
            <a:spLocks/>
          </p:cNvSpPr>
          <p:nvPr/>
        </p:nvSpPr>
        <p:spPr>
          <a:xfrm>
            <a:off x="343398" y="2758660"/>
            <a:ext cx="3054708" cy="822962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Aprendizagem:</a:t>
            </a:r>
          </a:p>
        </p:txBody>
      </p:sp>
    </p:spTree>
    <p:extLst>
      <p:ext uri="{BB962C8B-B14F-4D97-AF65-F5344CB8AC3E}">
        <p14:creationId xmlns:p14="http://schemas.microsoft.com/office/powerpoint/2010/main" val="138738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75B157A-751A-4B3B-84E6-DAD66F659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C8EF01-693C-48AC-85A7-E9DECBCDB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0EDCE19-50EA-40A6-B3FD-F9E1428EC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9779685-78AD-4FDC-B564-5CBB8AC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23942F2-754F-44B1-B568-D445FBF76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7E35955-774E-46C4-8A1C-AB1A0CB30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2DFC3FC-F4F4-4ACF-A597-4713DB600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89BD807-BC67-40FF-8A0C-C7BA2CD2C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34F9891-918B-4907-B215-68406A70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38704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BEAF78-8FF9-4755-B2F2-0E13C161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648" y="1264178"/>
            <a:ext cx="632807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6600" dirty="0">
                <a:latin typeface="Agency FB" panose="020B0503020202020204" pitchFamily="34" charset="0"/>
              </a:rPr>
              <a:t>Obrigado pela atenção!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E42DBE-98BB-40FC-9C91-3BCB67F83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5">
            <a:extLst>
              <a:ext uri="{FF2B5EF4-FFF2-40B4-BE49-F238E27FC236}">
                <a16:creationId xmlns:a16="http://schemas.microsoft.com/office/drawing/2014/main" id="{423EC2D2-C705-CF43-95F3-C9DA3F60F60A}"/>
              </a:ext>
            </a:extLst>
          </p:cNvPr>
          <p:cNvSpPr/>
          <p:nvPr/>
        </p:nvSpPr>
        <p:spPr>
          <a:xfrm>
            <a:off x="1198748" y="1908069"/>
            <a:ext cx="3030370" cy="301752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456F8673-075E-C34A-9128-01C8F877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8282" y="2262874"/>
            <a:ext cx="2619479" cy="23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59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75B157A-751A-4B3B-84E6-DAD66F659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C8EF01-693C-48AC-85A7-E9DECBCDB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0EDCE19-50EA-40A6-B3FD-F9E1428EC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9779685-78AD-4FDC-B564-5CBB8AC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23942F2-754F-44B1-B568-D445FBF76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7E35955-774E-46C4-8A1C-AB1A0CB30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2DFC3FC-F4F4-4ACF-A597-4713DB600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89BD807-BC67-40FF-8A0C-C7BA2CD2C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34F9891-918B-4907-B215-68406A70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38704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BEAF78-8FF9-4755-B2F2-0E13C161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648" y="1264178"/>
            <a:ext cx="632807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6600" dirty="0">
                <a:latin typeface="Agency FB" panose="020B0503020202020204" pitchFamily="34" charset="0"/>
              </a:rPr>
              <a:t>Dúvidas?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E42DBE-98BB-40FC-9C91-3BCB67F83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5">
            <a:extLst>
              <a:ext uri="{FF2B5EF4-FFF2-40B4-BE49-F238E27FC236}">
                <a16:creationId xmlns:a16="http://schemas.microsoft.com/office/drawing/2014/main" id="{423EC2D2-C705-CF43-95F3-C9DA3F60F60A}"/>
              </a:ext>
            </a:extLst>
          </p:cNvPr>
          <p:cNvSpPr/>
          <p:nvPr/>
        </p:nvSpPr>
        <p:spPr>
          <a:xfrm>
            <a:off x="1198748" y="1908069"/>
            <a:ext cx="3030370" cy="301752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456F8673-075E-C34A-9128-01C8F877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8282" y="2262874"/>
            <a:ext cx="2619479" cy="23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23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0FFAF2-205D-4622-B2FA-2DE4B8C618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D19CE0-884F-4DF0-AF19-2A245369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255" y="259054"/>
            <a:ext cx="4645305" cy="1162050"/>
          </a:xfr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Uma possível solução?</a:t>
            </a:r>
            <a:endParaRPr lang="pt-BR" sz="4800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1289490-7674-407F-9CB6-01A6F7104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827" y="2604576"/>
            <a:ext cx="2839115" cy="3124201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 muitos clientes: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Mais caixas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Menor lucro (Mais funcionários)</a:t>
            </a: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5788077E-3AC1-4802-82E3-FAE0FF91C18C}"/>
              </a:ext>
            </a:extLst>
          </p:cNvPr>
          <p:cNvSpPr txBox="1">
            <a:spLocks/>
          </p:cNvSpPr>
          <p:nvPr/>
        </p:nvSpPr>
        <p:spPr>
          <a:xfrm>
            <a:off x="7457942" y="2695207"/>
            <a:ext cx="397867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Em então tiver poucos clientes: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Muitos caixas vazios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Possibilidade Gerar Mais Filas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Sem controle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A3175E1-9679-44EE-958D-665D6883B14E}"/>
              </a:ext>
            </a:extLst>
          </p:cNvPr>
          <p:cNvSpPr txBox="1">
            <a:spLocks/>
          </p:cNvSpPr>
          <p:nvPr/>
        </p:nvSpPr>
        <p:spPr>
          <a:xfrm>
            <a:off x="1533054" y="2695208"/>
            <a:ext cx="3880346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 Poucos Caixas: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Maiores Filas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Insatisfação da Clientela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Menor Lucro (Clientes)</a:t>
            </a:r>
          </a:p>
        </p:txBody>
      </p:sp>
      <p:pic>
        <p:nvPicPr>
          <p:cNvPr id="11" name="Gráfico 10" descr="Usuários">
            <a:extLst>
              <a:ext uri="{FF2B5EF4-FFF2-40B4-BE49-F238E27FC236}">
                <a16:creationId xmlns:a16="http://schemas.microsoft.com/office/drawing/2014/main" id="{B4F7F203-D0DD-4FBF-AD07-17342B29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9708" y="233889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Área de Transferência Parcialmente Marcada">
            <a:extLst>
              <a:ext uri="{FF2B5EF4-FFF2-40B4-BE49-F238E27FC236}">
                <a16:creationId xmlns:a16="http://schemas.microsoft.com/office/drawing/2014/main" id="{14FB5E38-9F60-4546-9A6D-BD23199E5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9173" y="229658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Gráfico de barras com tendência descendente">
            <a:extLst>
              <a:ext uri="{FF2B5EF4-FFF2-40B4-BE49-F238E27FC236}">
                <a16:creationId xmlns:a16="http://schemas.microsoft.com/office/drawing/2014/main" id="{0BBDAC84-CF66-41BE-95AD-73574C338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3655" y="5243414"/>
            <a:ext cx="1333253" cy="1333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Rosto confuso com preenchimento sólido">
            <a:extLst>
              <a:ext uri="{FF2B5EF4-FFF2-40B4-BE49-F238E27FC236}">
                <a16:creationId xmlns:a16="http://schemas.microsoft.com/office/drawing/2014/main" id="{88BE9794-A70F-4206-A579-D60E14301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7085" y="229658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Loja">
            <a:extLst>
              <a:ext uri="{FF2B5EF4-FFF2-40B4-BE49-F238E27FC236}">
                <a16:creationId xmlns:a16="http://schemas.microsoft.com/office/drawing/2014/main" id="{CBF027D2-518B-4942-BF36-B2567C0D9B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6908" y="5243414"/>
            <a:ext cx="1333252" cy="13332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2136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F5440F-6639-864E-8080-3FF9C1A4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2296886" y="2643777"/>
            <a:ext cx="7598228" cy="15704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Então, como resolver?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6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6" name="Espaço Reservado para Conteúdo 5" descr="Uma imagem contendo estacionamento, caminhão, estacionado, pessoas&#10;&#10;Descrição gerada automaticamente">
            <a:extLst>
              <a:ext uri="{FF2B5EF4-FFF2-40B4-BE49-F238E27FC236}">
                <a16:creationId xmlns:a16="http://schemas.microsoft.com/office/drawing/2014/main" id="{7935867E-9C4F-D04F-A1DE-4988DED4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87" y="-32109"/>
            <a:ext cx="10515397" cy="6858000"/>
          </a:xfr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DD03A45C-A027-4CB4-A3EF-AEB0BBEE412B}"/>
              </a:ext>
            </a:extLst>
          </p:cNvPr>
          <p:cNvSpPr/>
          <p:nvPr/>
        </p:nvSpPr>
        <p:spPr>
          <a:xfrm>
            <a:off x="1705788" y="0"/>
            <a:ext cx="10486212" cy="6858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8281372-7F46-254B-92CA-EF273CCFE48C}"/>
              </a:ext>
            </a:extLst>
          </p:cNvPr>
          <p:cNvSpPr/>
          <p:nvPr/>
        </p:nvSpPr>
        <p:spPr>
          <a:xfrm>
            <a:off x="-1" y="-106017"/>
            <a:ext cx="1705788" cy="7089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17E7D6F-FE87-4777-9D08-D26B06A34C02}"/>
              </a:ext>
            </a:extLst>
          </p:cNvPr>
          <p:cNvSpPr/>
          <p:nvPr/>
        </p:nvSpPr>
        <p:spPr>
          <a:xfrm>
            <a:off x="29184" y="0"/>
            <a:ext cx="1676603" cy="6858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B191A9A-2C48-489F-AE91-86537C334AB1}"/>
              </a:ext>
            </a:extLst>
          </p:cNvPr>
          <p:cNvSpPr/>
          <p:nvPr/>
        </p:nvSpPr>
        <p:spPr>
          <a:xfrm>
            <a:off x="221675" y="2915256"/>
            <a:ext cx="1249325" cy="119291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E32A74-F3A2-4D66-8C81-7BF19518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4" y="3134666"/>
            <a:ext cx="1006019" cy="704296"/>
          </a:xfrm>
        </p:spPr>
        <p:txBody>
          <a:bodyPr>
            <a:noAutofit/>
          </a:bodyPr>
          <a:lstStyle/>
          <a:p>
            <a:r>
              <a:rPr lang="pt-BR" sz="4800">
                <a:solidFill>
                  <a:schemeClr val="bg1"/>
                </a:solidFill>
                <a:latin typeface="Agency FB" panose="020B0503020202020204" pitchFamily="34" charset="0"/>
              </a:rPr>
              <a:t>HLD</a:t>
            </a:r>
            <a:br>
              <a:rPr lang="pt-BR" sz="480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pt-BR" sz="1800">
                <a:solidFill>
                  <a:schemeClr val="bg1"/>
                </a:solidFill>
                <a:latin typeface="Agency FB" panose="020B0503020202020204" pitchFamily="34" charset="0"/>
              </a:rPr>
              <a:t>(SOLUÇÃO)</a:t>
            </a:r>
            <a:endParaRPr lang="pt-BR" sz="48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Elipse 25">
            <a:extLst>
              <a:ext uri="{FF2B5EF4-FFF2-40B4-BE49-F238E27FC236}">
                <a16:creationId xmlns:a16="http://schemas.microsoft.com/office/drawing/2014/main" id="{55F3BE62-8224-674D-9774-7F1086C2CDE6}"/>
              </a:ext>
            </a:extLst>
          </p:cNvPr>
          <p:cNvSpPr/>
          <p:nvPr/>
        </p:nvSpPr>
        <p:spPr>
          <a:xfrm>
            <a:off x="221675" y="231829"/>
            <a:ext cx="1297896" cy="129239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A2F68842-2916-8546-ACDB-0BFCEE0F1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34" y="362596"/>
            <a:ext cx="1170023" cy="10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93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Tela de computador com jogo&#10;&#10;Descrição gerada automaticamente">
            <a:extLst>
              <a:ext uri="{FF2B5EF4-FFF2-40B4-BE49-F238E27FC236}">
                <a16:creationId xmlns:a16="http://schemas.microsoft.com/office/drawing/2014/main" id="{C49397EB-7398-DF4C-880C-C350177FD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97" y="2667000"/>
            <a:ext cx="6681143" cy="3124200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4739595" y="350873"/>
            <a:ext cx="6597163" cy="1649101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Backlog e Sprints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56C08B-45FE-49A8-976E-6A849E29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3" y="103441"/>
            <a:ext cx="3589370" cy="6651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7661F06-E564-4256-A04E-04795EE5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545" y="2195042"/>
            <a:ext cx="4279629" cy="4449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39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Tela de computador com jogo&#10;&#10;Descrição gerada automaticamente">
            <a:extLst>
              <a:ext uri="{FF2B5EF4-FFF2-40B4-BE49-F238E27FC236}">
                <a16:creationId xmlns:a16="http://schemas.microsoft.com/office/drawing/2014/main" id="{C49397EB-7398-DF4C-880C-C350177FD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97" y="2667000"/>
            <a:ext cx="6681143" cy="3124200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0" y="0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3A7987C-02C1-3A4D-996B-CA0C32D862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756"/>
            <a:ext cx="12573000" cy="723394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1345358" y="2338108"/>
            <a:ext cx="9882281" cy="252021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Quire</a:t>
            </a: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: </a:t>
            </a:r>
          </a:p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Nossa Ferramenta de Gestão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Elipse 25">
            <a:extLst>
              <a:ext uri="{FF2B5EF4-FFF2-40B4-BE49-F238E27FC236}">
                <a16:creationId xmlns:a16="http://schemas.microsoft.com/office/drawing/2014/main" id="{B7058356-95F3-CA4A-B8AF-2BA23A19344C}"/>
              </a:ext>
            </a:extLst>
          </p:cNvPr>
          <p:cNvSpPr/>
          <p:nvPr/>
        </p:nvSpPr>
        <p:spPr>
          <a:xfrm>
            <a:off x="162208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2C654AE-0823-1B4B-9574-2730D04A6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  <p:pic>
        <p:nvPicPr>
          <p:cNvPr id="14" name="Espaço Reservado para Conteúdo 4">
            <a:extLst>
              <a:ext uri="{FF2B5EF4-FFF2-40B4-BE49-F238E27FC236}">
                <a16:creationId xmlns:a16="http://schemas.microsoft.com/office/drawing/2014/main" id="{F29B4A23-A720-6049-8FAC-DBA07992B0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2851" y="2197895"/>
            <a:ext cx="1612386" cy="16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3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D8E5F15F-80A4-CE49-B8ED-01B997006E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EDF1D8-B33E-4D3B-A9DF-367954A9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31" y="231093"/>
            <a:ext cx="6687937" cy="1407207"/>
          </a:xfr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gency FB" panose="020B0503020202020204" pitchFamily="34" charset="0"/>
              </a:rPr>
              <a:t>Planilha de Riscos</a:t>
            </a:r>
          </a:p>
        </p:txBody>
      </p:sp>
      <p:sp>
        <p:nvSpPr>
          <p:cNvPr id="6" name="Elipse 25">
            <a:extLst>
              <a:ext uri="{FF2B5EF4-FFF2-40B4-BE49-F238E27FC236}">
                <a16:creationId xmlns:a16="http://schemas.microsoft.com/office/drawing/2014/main" id="{68B713BD-9B89-504B-B9C5-25951ED5A94E}"/>
              </a:ext>
            </a:extLst>
          </p:cNvPr>
          <p:cNvSpPr/>
          <p:nvPr/>
        </p:nvSpPr>
        <p:spPr>
          <a:xfrm>
            <a:off x="180828" y="231093"/>
            <a:ext cx="1305167" cy="1299633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400DAC5-28DE-8047-9268-F1F2A4364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311" y="383905"/>
            <a:ext cx="1128199" cy="994007"/>
          </a:xfrm>
          <a:prstGeom prst="rect">
            <a:avLst/>
          </a:prstGeom>
        </p:spPr>
      </p:pic>
      <p:pic>
        <p:nvPicPr>
          <p:cNvPr id="8" name="Imagem 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EE5E31E-E637-4956-86CE-C8948935C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0" y="700987"/>
            <a:ext cx="11942137" cy="69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741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413</Words>
  <Application>Microsoft Office PowerPoint</Application>
  <PresentationFormat>Widescreen</PresentationFormat>
  <Paragraphs>113</Paragraphs>
  <Slides>37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Agency FB</vt:lpstr>
      <vt:lpstr>Arial</vt:lpstr>
      <vt:lpstr>Calibri</vt:lpstr>
      <vt:lpstr>Corbel</vt:lpstr>
      <vt:lpstr>Paralaxe</vt:lpstr>
      <vt:lpstr>Apresentação do PowerPoint</vt:lpstr>
      <vt:lpstr>Sobre o Problema:</vt:lpstr>
      <vt:lpstr>Motivo da insatisfação dos clientes em supermercados</vt:lpstr>
      <vt:lpstr>Uma possível solução?</vt:lpstr>
      <vt:lpstr>Apresentação do PowerPoint</vt:lpstr>
      <vt:lpstr>HLD (SOLUÇÃO)</vt:lpstr>
      <vt:lpstr>Apresentação do PowerPoint</vt:lpstr>
      <vt:lpstr>Apresentação do PowerPoint</vt:lpstr>
      <vt:lpstr>Planilha de Riscos</vt:lpstr>
      <vt:lpstr>Apresentação do PowerPoint</vt:lpstr>
      <vt:lpstr>LLD</vt:lpstr>
      <vt:lpstr>Apresentação do PowerPoint</vt:lpstr>
      <vt:lpstr>Modelagem Lógica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 pela atenção!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Revisão  Sprint 2</dc:title>
  <dc:creator>ANDERSON SARTORIO DA SILVA .</dc:creator>
  <cp:lastModifiedBy>Felipe Azevedo</cp:lastModifiedBy>
  <cp:revision>15</cp:revision>
  <dcterms:created xsi:type="dcterms:W3CDTF">2020-05-01T02:12:39Z</dcterms:created>
  <dcterms:modified xsi:type="dcterms:W3CDTF">2020-07-03T14:14:43Z</dcterms:modified>
</cp:coreProperties>
</file>